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9" r:id="rId4"/>
  </p:sldMasterIdLst>
  <p:notesMasterIdLst>
    <p:notesMasterId r:id="rId7"/>
  </p:notesMasterIdLst>
  <p:sldIdLst>
    <p:sldId id="257" r:id="rId5"/>
    <p:sldId id="264" r:id="rId6"/>
    <p:sldId id="259" r:id="rId8"/>
    <p:sldId id="260" r:id="rId9"/>
    <p:sldId id="261" r:id="rId10"/>
    <p:sldId id="262" r:id="rId11"/>
  </p:sldIdLst>
  <p:sldSz cx="9144000" cy="6858000" type="screen4x3"/>
  <p:notesSz cx="6858000" cy="9144000"/>
  <p:custDataLst>
    <p:tags r:id="rId15"/>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9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1984"/>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notesMaster" Target="notesMasters/notesMaster1.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gs" Target="tags/tag325.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3572D5F-5E57-437D-B6DA-7C67DB1E5DE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3572D5F-5E57-437D-B6DA-7C67DB1E5DEC}"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3572D5F-5E57-437D-B6DA-7C67DB1E5DEC}"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3572D5F-5E57-437D-B6DA-7C67DB1E5DE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9.xml"/><Relationship Id="rId10" Type="http://schemas.openxmlformats.org/officeDocument/2006/relationships/tags" Target="../tags/tag15.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image" Target="file:///C:\Users\D69LXP2\Desktop\400px_tools/pic_temp/pic_half_left.png" TargetMode="External"/><Relationship Id="rId3" Type="http://schemas.openxmlformats.org/officeDocument/2006/relationships/image" Target="../media/image2.png"/><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2.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3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tags" Target="../tags/tag44.xml"/><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image" Target="file:///C:\Users\D69LXP2\Desktop\400px_tools/pic_temp/whole_pic.png" TargetMode="External"/><Relationship Id="rId3" Type="http://schemas.openxmlformats.org/officeDocument/2006/relationships/image" Target="../media/image3.jpeg"/><Relationship Id="rId2" Type="http://schemas.openxmlformats.org/officeDocument/2006/relationships/tags" Target="../tags/tag40.xml"/><Relationship Id="rId10" Type="http://schemas.openxmlformats.org/officeDocument/2006/relationships/tags" Target="../tags/tag4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55.xml"/><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50.xml"/><Relationship Id="rId11" Type="http://schemas.openxmlformats.org/officeDocument/2006/relationships/tags" Target="../tags/tag57.xml"/><Relationship Id="rId10" Type="http://schemas.openxmlformats.org/officeDocument/2006/relationships/tags" Target="../tags/tag5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58.xml"/><Relationship Id="rId10" Type="http://schemas.openxmlformats.org/officeDocument/2006/relationships/tags" Target="../tags/tag6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71.xml"/><Relationship Id="rId13" Type="http://schemas.openxmlformats.org/officeDocument/2006/relationships/tags" Target="../tags/tag80.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8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87.xml"/><Relationship Id="rId10" Type="http://schemas.openxmlformats.org/officeDocument/2006/relationships/tags" Target="../tags/tag93.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tags" Target="../tags/tag98.xml"/><Relationship Id="rId7" Type="http://schemas.openxmlformats.org/officeDocument/2006/relationships/tags" Target="../tags/tag97.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94.xml"/><Relationship Id="rId12" Type="http://schemas.openxmlformats.org/officeDocument/2006/relationships/tags" Target="../tags/tag102.xml"/><Relationship Id="rId11" Type="http://schemas.openxmlformats.org/officeDocument/2006/relationships/tags" Target="../tags/tag101.xml"/><Relationship Id="rId10" Type="http://schemas.openxmlformats.org/officeDocument/2006/relationships/tags" Target="../tags/tag100.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03.xml"/><Relationship Id="rId12" Type="http://schemas.openxmlformats.org/officeDocument/2006/relationships/tags" Target="../tags/tag11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12.xml"/><Relationship Id="rId12" Type="http://schemas.openxmlformats.org/officeDocument/2006/relationships/tags" Target="../tags/tag120.xml"/><Relationship Id="rId11" Type="http://schemas.openxmlformats.org/officeDocument/2006/relationships/tags" Target="../tags/tag119.xml"/><Relationship Id="rId10" Type="http://schemas.openxmlformats.org/officeDocument/2006/relationships/tags" Target="../tags/tag118.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26.xml"/><Relationship Id="rId8" Type="http://schemas.openxmlformats.org/officeDocument/2006/relationships/tags" Target="../tags/tag125.xml"/><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21.xml"/><Relationship Id="rId14" Type="http://schemas.openxmlformats.org/officeDocument/2006/relationships/tags" Target="../tags/tag131.xml"/><Relationship Id="rId13" Type="http://schemas.openxmlformats.org/officeDocument/2006/relationships/tags" Target="../tags/tag130.xml"/><Relationship Id="rId12" Type="http://schemas.openxmlformats.org/officeDocument/2006/relationships/tags" Target="../tags/tag129.xml"/><Relationship Id="rId11" Type="http://schemas.openxmlformats.org/officeDocument/2006/relationships/tags" Target="../tags/tag128.xml"/><Relationship Id="rId10" Type="http://schemas.openxmlformats.org/officeDocument/2006/relationships/tags" Target="../tags/tag127.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37.xml"/><Relationship Id="rId8" Type="http://schemas.openxmlformats.org/officeDocument/2006/relationships/tags" Target="../tags/tag136.xml"/><Relationship Id="rId7" Type="http://schemas.openxmlformats.org/officeDocument/2006/relationships/tags" Target="../tags/tag135.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32.xml"/><Relationship Id="rId10" Type="http://schemas.openxmlformats.org/officeDocument/2006/relationships/tags" Target="../tags/tag138.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45.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53.xml"/><Relationship Id="rId10" Type="http://schemas.openxmlformats.org/officeDocument/2006/relationships/tags" Target="../tags/tag159.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tags" Target="../tags/tag164.xml"/><Relationship Id="rId7" Type="http://schemas.openxmlformats.org/officeDocument/2006/relationships/tags" Target="../tags/tag163.xml"/><Relationship Id="rId6" Type="http://schemas.openxmlformats.org/officeDocument/2006/relationships/tags" Target="../tags/tag162.xml"/><Relationship Id="rId5" Type="http://schemas.openxmlformats.org/officeDocument/2006/relationships/tags" Target="../tags/tag161.xml"/><Relationship Id="rId4" Type="http://schemas.openxmlformats.org/officeDocument/2006/relationships/image" Target="file:///C:\Users\D69LXP2\Desktop\400px_tools/pic_temp/pic_half_left.png" TargetMode="External"/><Relationship Id="rId3" Type="http://schemas.openxmlformats.org/officeDocument/2006/relationships/image" Target="../media/image2.png"/><Relationship Id="rId2" Type="http://schemas.openxmlformats.org/officeDocument/2006/relationships/tags" Target="../tags/tag160.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171.xml"/><Relationship Id="rId8" Type="http://schemas.openxmlformats.org/officeDocument/2006/relationships/tags" Target="../tags/tag170.xml"/><Relationship Id="rId7" Type="http://schemas.openxmlformats.org/officeDocument/2006/relationships/tags" Target="../tags/tag169.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66.xml"/><Relationship Id="rId11" Type="http://schemas.openxmlformats.org/officeDocument/2006/relationships/tags" Target="../tags/tag173.xml"/><Relationship Id="rId10" Type="http://schemas.openxmlformats.org/officeDocument/2006/relationships/tags" Target="../tags/tag172.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74.xml"/><Relationship Id="rId13" Type="http://schemas.openxmlformats.org/officeDocument/2006/relationships/tags" Target="../tags/tag183.xml"/><Relationship Id="rId12" Type="http://schemas.openxmlformats.org/officeDocument/2006/relationships/tags" Target="../tags/tag182.xml"/><Relationship Id="rId11" Type="http://schemas.openxmlformats.org/officeDocument/2006/relationships/tags" Target="../tags/tag181.xml"/><Relationship Id="rId10" Type="http://schemas.openxmlformats.org/officeDocument/2006/relationships/tags" Target="../tags/tag180.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189.xml"/><Relationship Id="rId8" Type="http://schemas.openxmlformats.org/officeDocument/2006/relationships/tags" Target="../tags/tag188.xml"/><Relationship Id="rId7" Type="http://schemas.openxmlformats.org/officeDocument/2006/relationships/tags" Target="../tags/tag187.xml"/><Relationship Id="rId6" Type="http://schemas.openxmlformats.org/officeDocument/2006/relationships/tags" Target="../tags/tag186.xml"/><Relationship Id="rId5" Type="http://schemas.openxmlformats.org/officeDocument/2006/relationships/tags" Target="../tags/tag185.xml"/><Relationship Id="rId4" Type="http://schemas.openxmlformats.org/officeDocument/2006/relationships/image" Target="file:///C:\Users\D69LXP2\Desktop\400px_tools/pic_temp/whole_pic.png" TargetMode="External"/><Relationship Id="rId3" Type="http://schemas.openxmlformats.org/officeDocument/2006/relationships/image" Target="../media/image3.jpeg"/><Relationship Id="rId2" Type="http://schemas.openxmlformats.org/officeDocument/2006/relationships/tags" Target="../tags/tag184.xml"/><Relationship Id="rId10" Type="http://schemas.openxmlformats.org/officeDocument/2006/relationships/tags" Target="../tags/tag190.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9" Type="http://schemas.openxmlformats.org/officeDocument/2006/relationships/tags" Target="../tags/tag199.xml"/><Relationship Id="rId8" Type="http://schemas.openxmlformats.org/officeDocument/2006/relationships/tags" Target="../tags/tag198.xml"/><Relationship Id="rId7" Type="http://schemas.openxmlformats.org/officeDocument/2006/relationships/tags" Target="../tags/tag197.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194.xml"/><Relationship Id="rId11" Type="http://schemas.openxmlformats.org/officeDocument/2006/relationships/tags" Target="../tags/tag201.xml"/><Relationship Id="rId10" Type="http://schemas.openxmlformats.org/officeDocument/2006/relationships/tags" Target="../tags/tag200.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9" Type="http://schemas.openxmlformats.org/officeDocument/2006/relationships/tags" Target="../tags/tag207.xml"/><Relationship Id="rId8" Type="http://schemas.openxmlformats.org/officeDocument/2006/relationships/tags" Target="../tags/tag206.xml"/><Relationship Id="rId7" Type="http://schemas.openxmlformats.org/officeDocument/2006/relationships/tags" Target="../tags/tag205.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02.xml"/><Relationship Id="rId10" Type="http://schemas.openxmlformats.org/officeDocument/2006/relationships/tags" Target="../tags/tag208.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9" Type="http://schemas.openxmlformats.org/officeDocument/2006/relationships/tags" Target="../tags/tag214.xml"/><Relationship Id="rId8" Type="http://schemas.openxmlformats.org/officeDocument/2006/relationships/tags" Target="../tags/tag213.xml"/><Relationship Id="rId7" Type="http://schemas.openxmlformats.org/officeDocument/2006/relationships/tags" Target="../tags/tag212.xml"/><Relationship Id="rId6" Type="http://schemas.openxmlformats.org/officeDocument/2006/relationships/tags" Target="../tags/tag211.xml"/><Relationship Id="rId5" Type="http://schemas.openxmlformats.org/officeDocument/2006/relationships/tags" Target="../tags/tag210.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09.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220.xml"/><Relationship Id="rId8" Type="http://schemas.openxmlformats.org/officeDocument/2006/relationships/tags" Target="../tags/tag219.xml"/><Relationship Id="rId7" Type="http://schemas.openxmlformats.org/officeDocument/2006/relationships/tags" Target="../tags/tag218.xml"/><Relationship Id="rId6" Type="http://schemas.openxmlformats.org/officeDocument/2006/relationships/tags" Target="../tags/tag217.xml"/><Relationship Id="rId5" Type="http://schemas.openxmlformats.org/officeDocument/2006/relationships/tags" Target="../tags/tag216.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15.xml"/><Relationship Id="rId13" Type="http://schemas.openxmlformats.org/officeDocument/2006/relationships/tags" Target="../tags/tag224.xml"/><Relationship Id="rId12" Type="http://schemas.openxmlformats.org/officeDocument/2006/relationships/tags" Target="../tags/tag223.xml"/><Relationship Id="rId11" Type="http://schemas.openxmlformats.org/officeDocument/2006/relationships/tags" Target="../tags/tag222.xml"/><Relationship Id="rId10" Type="http://schemas.openxmlformats.org/officeDocument/2006/relationships/tags" Target="../tags/tag221.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230.xml"/><Relationship Id="rId8" Type="http://schemas.openxmlformats.org/officeDocument/2006/relationships/tags" Target="../tags/tag229.xml"/><Relationship Id="rId7" Type="http://schemas.openxmlformats.org/officeDocument/2006/relationships/tags" Target="../tags/tag228.xml"/><Relationship Id="rId6" Type="http://schemas.openxmlformats.org/officeDocument/2006/relationships/tags" Target="../tags/tag227.xml"/><Relationship Id="rId5" Type="http://schemas.openxmlformats.org/officeDocument/2006/relationships/tags" Target="../tags/tag226.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25.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236.xml"/><Relationship Id="rId8" Type="http://schemas.openxmlformats.org/officeDocument/2006/relationships/tags" Target="../tags/tag235.xml"/><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tags" Target="../tags/tag232.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31.xml"/><Relationship Id="rId10" Type="http://schemas.openxmlformats.org/officeDocument/2006/relationships/tags" Target="../tags/tag237.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9" Type="http://schemas.openxmlformats.org/officeDocument/2006/relationships/tags" Target="../tags/tag243.xml"/><Relationship Id="rId8" Type="http://schemas.openxmlformats.org/officeDocument/2006/relationships/tags" Target="../tags/tag242.xml"/><Relationship Id="rId7" Type="http://schemas.openxmlformats.org/officeDocument/2006/relationships/tags" Target="../tags/tag241.xml"/><Relationship Id="rId6" Type="http://schemas.openxmlformats.org/officeDocument/2006/relationships/tags" Target="../tags/tag240.xml"/><Relationship Id="rId5" Type="http://schemas.openxmlformats.org/officeDocument/2006/relationships/tags" Target="../tags/tag239.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38.xml"/><Relationship Id="rId12" Type="http://schemas.openxmlformats.org/officeDocument/2006/relationships/tags" Target="../tags/tag246.xml"/><Relationship Id="rId11" Type="http://schemas.openxmlformats.org/officeDocument/2006/relationships/tags" Target="../tags/tag245.xml"/><Relationship Id="rId10" Type="http://schemas.openxmlformats.org/officeDocument/2006/relationships/tags" Target="../tags/tag244.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252.xml"/><Relationship Id="rId8" Type="http://schemas.openxmlformats.org/officeDocument/2006/relationships/tags" Target="../tags/tag251.xml"/><Relationship Id="rId7" Type="http://schemas.openxmlformats.org/officeDocument/2006/relationships/tags" Target="../tags/tag250.xml"/><Relationship Id="rId6" Type="http://schemas.openxmlformats.org/officeDocument/2006/relationships/tags" Target="../tags/tag249.xml"/><Relationship Id="rId5" Type="http://schemas.openxmlformats.org/officeDocument/2006/relationships/tags" Target="../tags/tag248.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47.xml"/><Relationship Id="rId12" Type="http://schemas.openxmlformats.org/officeDocument/2006/relationships/tags" Target="../tags/tag255.xml"/><Relationship Id="rId11" Type="http://schemas.openxmlformats.org/officeDocument/2006/relationships/tags" Target="../tags/tag254.xml"/><Relationship Id="rId10" Type="http://schemas.openxmlformats.org/officeDocument/2006/relationships/tags" Target="../tags/tag253.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56.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270.xml"/><Relationship Id="rId8" Type="http://schemas.openxmlformats.org/officeDocument/2006/relationships/tags" Target="../tags/tag269.xml"/><Relationship Id="rId7" Type="http://schemas.openxmlformats.org/officeDocument/2006/relationships/tags" Target="../tags/tag268.xml"/><Relationship Id="rId6" Type="http://schemas.openxmlformats.org/officeDocument/2006/relationships/tags" Target="../tags/tag267.xml"/><Relationship Id="rId5" Type="http://schemas.openxmlformats.org/officeDocument/2006/relationships/tags" Target="../tags/tag266.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65.xml"/><Relationship Id="rId14" Type="http://schemas.openxmlformats.org/officeDocument/2006/relationships/tags" Target="../tags/tag275.xml"/><Relationship Id="rId13" Type="http://schemas.openxmlformats.org/officeDocument/2006/relationships/tags" Target="../tags/tag274.xml"/><Relationship Id="rId12" Type="http://schemas.openxmlformats.org/officeDocument/2006/relationships/tags" Target="../tags/tag273.xml"/><Relationship Id="rId11" Type="http://schemas.openxmlformats.org/officeDocument/2006/relationships/tags" Target="../tags/tag272.xml"/><Relationship Id="rId10" Type="http://schemas.openxmlformats.org/officeDocument/2006/relationships/tags" Target="../tags/tag271.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281.xml"/><Relationship Id="rId8" Type="http://schemas.openxmlformats.org/officeDocument/2006/relationships/tags" Target="../tags/tag280.xml"/><Relationship Id="rId7" Type="http://schemas.openxmlformats.org/officeDocument/2006/relationships/tags" Target="../tags/tag279.xml"/><Relationship Id="rId6" Type="http://schemas.openxmlformats.org/officeDocument/2006/relationships/tags" Target="../tags/tag278.xml"/><Relationship Id="rId5" Type="http://schemas.openxmlformats.org/officeDocument/2006/relationships/tags" Target="../tags/tag277.xml"/><Relationship Id="rId4" Type="http://schemas.openxmlformats.org/officeDocument/2006/relationships/image" Target="file:///C:\Users\D69LXP2\Desktop\400px_tools/pic_temp/pic_sup.png" TargetMode="External"/><Relationship Id="rId3" Type="http://schemas.openxmlformats.org/officeDocument/2006/relationships/image" Target="../media/image1.jpeg"/><Relationship Id="rId2" Type="http://schemas.openxmlformats.org/officeDocument/2006/relationships/tags" Target="../tags/tag276.xml"/><Relationship Id="rId10" Type="http://schemas.openxmlformats.org/officeDocument/2006/relationships/tags" Target="../tags/tag282.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pic>
        <p:nvPicPr>
          <p:cNvPr id="6" name="图片 5"/>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219056" y="303809"/>
            <a:ext cx="8705888" cy="6250381"/>
          </a:xfrm>
          <a:prstGeom prst="rect">
            <a:avLst/>
          </a:prstGeom>
        </p:spPr>
      </p:pic>
      <p:sp>
        <p:nvSpPr>
          <p:cNvPr id="5" name="矩形 4"/>
          <p:cNvSpPr/>
          <p:nvPr userDrawn="1">
            <p:custDataLst>
              <p:tags r:id="rId5"/>
            </p:custDataLst>
          </p:nvPr>
        </p:nvSpPr>
        <p:spPr>
          <a:xfrm>
            <a:off x="219056" y="303809"/>
            <a:ext cx="8705888" cy="6250382"/>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16" name="日期占位符 15"/>
          <p:cNvSpPr>
            <a:spLocks noGrp="1"/>
          </p:cNvSpPr>
          <p:nvPr>
            <p:ph type="dt" sz="half" idx="10"/>
            <p:custDataLst>
              <p:tags r:id="rId6"/>
            </p:custDataLst>
          </p:nvPr>
        </p:nvSpPr>
        <p:spPr>
          <a:xfrm>
            <a:off x="322307" y="6349833"/>
            <a:ext cx="2700000" cy="316800"/>
          </a:xfrm>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7"/>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8"/>
            </p:custDataLst>
          </p:nvPr>
        </p:nvSpPr>
        <p:spPr>
          <a:xfrm>
            <a:off x="6120450" y="6349833"/>
            <a:ext cx="2700000" cy="316800"/>
          </a:xfrm>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2"/>
          <p:cNvSpPr>
            <a:spLocks noGrp="1"/>
          </p:cNvSpPr>
          <p:nvPr>
            <p:ph type="subTitle" idx="14" hasCustomPrompt="1"/>
            <p:custDataLst>
              <p:tags r:id="rId9"/>
            </p:custDataLst>
          </p:nvPr>
        </p:nvSpPr>
        <p:spPr>
          <a:xfrm>
            <a:off x="2061793" y="3902376"/>
            <a:ext cx="5020415" cy="668554"/>
          </a:xfrm>
        </p:spPr>
        <p:txBody>
          <a:bodyPr vert="horz" wrap="square" lIns="91440" tIns="0" rIns="91440" bIns="45720" anchor="t" anchorCtr="0">
            <a:normAutofit/>
          </a:bodyPr>
          <a:lstStyle>
            <a:lvl1pPr marL="0" marR="0" indent="0" algn="ctr" defTabSz="914400" rtl="0" eaLnBrk="1" fontAlgn="auto" latinLnBrk="0" hangingPunct="1">
              <a:lnSpc>
                <a:spcPct val="120000"/>
              </a:lnSpc>
              <a:spcBef>
                <a:spcPts val="0"/>
              </a:spcBef>
              <a:spcAft>
                <a:spcPts val="0"/>
              </a:spcAft>
              <a:buClrTx/>
              <a:buSzPts val="1800"/>
              <a:buFont typeface="Arial" panose="020B0604020202020204" pitchFamily="34" charset="0"/>
              <a:buNone/>
              <a:defRPr sz="1500" b="0" spc="0">
                <a:solidFill>
                  <a:schemeClr val="bg1"/>
                </a:solidFill>
                <a:latin typeface="Arial" panose="020B0604020202020204" pitchFamily="34" charset="0"/>
                <a:ea typeface="微软雅黑" panose="020B0503020204020204" charset="-122"/>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zh-CN" altLang="en-US" dirty="0"/>
              <a:t>单击此处编辑副标题</a:t>
            </a:r>
            <a:endParaRPr lang="zh-CN" altLang="en-US" dirty="0"/>
          </a:p>
        </p:txBody>
      </p:sp>
      <p:cxnSp>
        <p:nvCxnSpPr>
          <p:cNvPr id="8" name="直接连接符 7"/>
          <p:cNvCxnSpPr/>
          <p:nvPr userDrawn="1">
            <p:custDataLst>
              <p:tags r:id="rId10"/>
            </p:custDataLst>
          </p:nvPr>
        </p:nvCxnSpPr>
        <p:spPr>
          <a:xfrm>
            <a:off x="4207431" y="3587750"/>
            <a:ext cx="729139"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idx="13" hasCustomPrompt="1"/>
            <p:custDataLst>
              <p:tags r:id="rId11"/>
            </p:custDataLst>
          </p:nvPr>
        </p:nvSpPr>
        <p:spPr>
          <a:xfrm>
            <a:off x="2062044" y="2128203"/>
            <a:ext cx="5019913" cy="1080135"/>
          </a:xfrm>
        </p:spPr>
        <p:txBody>
          <a:bodyPr vert="horz" wrap="square" lIns="91440" tIns="45720" rIns="91440" bIns="0" anchor="b" anchorCtr="0">
            <a:normAutofit/>
          </a:bodyPr>
          <a:lstStyle>
            <a:lvl1pPr marL="0" marR="0" indent="0" algn="dist" defTabSz="914400" rtl="0" eaLnBrk="1" fontAlgn="auto" latinLnBrk="0" hangingPunct="1">
              <a:lnSpc>
                <a:spcPct val="100000"/>
              </a:lnSpc>
              <a:spcBef>
                <a:spcPct val="0"/>
              </a:spcBef>
              <a:spcAft>
                <a:spcPts val="0"/>
              </a:spcAft>
              <a:buClrTx/>
              <a:buSzPts val="7200"/>
              <a:buFont typeface="Arial" panose="020B0604020202020204" pitchFamily="34" charset="0"/>
              <a:buNone/>
              <a:defRPr sz="5400" b="0" spc="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矩形 6"/>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1" y="498479"/>
            <a:ext cx="8139178" cy="331473"/>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7"/>
            </p:custDataLst>
          </p:nvPr>
        </p:nvSpPr>
        <p:spPr>
          <a:xfrm>
            <a:off x="502411" y="1626121"/>
            <a:ext cx="8139178" cy="4041680"/>
          </a:xfrm>
        </p:spPr>
        <p:txBody>
          <a:bodyPr vert="horz" wrap="square"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tx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1905000"/>
            <a:ext cx="1601869" cy="3048000"/>
          </a:xfrm>
          <a:prstGeom prst="rect">
            <a:avLst/>
          </a:prstGeom>
        </p:spPr>
      </p:pic>
      <p:sp>
        <p:nvSpPr>
          <p:cNvPr id="4" name="日期占位符 3"/>
          <p:cNvSpPr>
            <a:spLocks noGrp="1"/>
          </p:cNvSpPr>
          <p:nvPr>
            <p:ph type="dt" sz="half" idx="10"/>
            <p:custDataLst>
              <p:tags r:id="rId5"/>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3" name="标题 2"/>
          <p:cNvSpPr>
            <a:spLocks noGrp="1"/>
          </p:cNvSpPr>
          <p:nvPr>
            <p:ph type="ctrTitle" idx="14" hasCustomPrompt="1"/>
            <p:custDataLst>
              <p:tags r:id="rId8"/>
            </p:custDataLst>
          </p:nvPr>
        </p:nvSpPr>
        <p:spPr>
          <a:xfrm>
            <a:off x="3071812" y="2695734"/>
            <a:ext cx="4420553" cy="621983"/>
          </a:xfrm>
        </p:spPr>
        <p:txBody>
          <a:bodyPr vert="horz" wrap="square" lIns="91440" tIns="0" rIns="91440" bIns="45720" anchor="b" anchorCtr="0">
            <a:normAutofit/>
          </a:bodyPr>
          <a:lstStyle>
            <a:lvl1pPr marL="0" marR="0" indent="0" algn="l" defTabSz="914400" rtl="0" eaLnBrk="1" fontAlgn="auto" latinLnBrk="0" hangingPunct="1">
              <a:lnSpc>
                <a:spcPct val="120000"/>
              </a:lnSpc>
              <a:spcBef>
                <a:spcPct val="0"/>
              </a:spcBef>
              <a:spcAft>
                <a:spcPts val="0"/>
              </a:spcAft>
              <a:buClrTx/>
              <a:buSzPts val="3200"/>
              <a:buNone/>
              <a:defRPr sz="2700" b="0" spc="3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 name="副标题 1"/>
          <p:cNvSpPr>
            <a:spLocks noGrp="1"/>
          </p:cNvSpPr>
          <p:nvPr>
            <p:ph type="subTitle" idx="13" hasCustomPrompt="1"/>
            <p:custDataLst>
              <p:tags r:id="rId9"/>
            </p:custDataLst>
          </p:nvPr>
        </p:nvSpPr>
        <p:spPr>
          <a:xfrm>
            <a:off x="3072050" y="3636014"/>
            <a:ext cx="4420553" cy="899793"/>
          </a:xfrm>
        </p:spPr>
        <p:txBody>
          <a:bodyPr vert="horz" wrap="square" lIns="91440" tIns="0" rIns="91440" bIns="45720" anchor="t" anchorCtr="0">
            <a:normAutofit/>
          </a:bodyPr>
          <a:lstStyle>
            <a:lvl1pPr marL="0" marR="0" indent="0" algn="l" defTabSz="914400" rtl="0" eaLnBrk="1" fontAlgn="auto" latinLnBrk="0" hangingPunct="1">
              <a:lnSpc>
                <a:spcPct val="130000"/>
              </a:lnSpc>
              <a:spcBef>
                <a:spcPts val="0"/>
              </a:spcBef>
              <a:spcAft>
                <a:spcPts val="0"/>
              </a:spcAft>
              <a:buClrTx/>
              <a:buSzPts val="1600"/>
              <a:buFont typeface="Arial" panose="020B0604020202020204" pitchFamily="34" charset="0"/>
              <a:buNone/>
              <a:defRPr sz="1200" b="0" spc="200">
                <a:solidFill>
                  <a:schemeClr val="tx1">
                    <a:lumMod val="85000"/>
                    <a:lumOff val="15000"/>
                  </a:schemeClr>
                </a:solidFill>
                <a:latin typeface="Arial" panose="020B0604020202020204" pitchFamily="34" charset="0"/>
                <a:ea typeface="微软雅黑" panose="020B0503020204020204" charset="-122"/>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zh-CN" altLang="en-US" dirty="0"/>
              <a:t>单击此处编辑副标题</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矩形 7"/>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1" y="498479"/>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7"/>
            </p:custDataLst>
          </p:nvPr>
        </p:nvSpPr>
        <p:spPr>
          <a:xfrm>
            <a:off x="502447" y="1626121"/>
            <a:ext cx="3962432" cy="4041680"/>
          </a:xfrm>
        </p:spPr>
        <p:txBody>
          <a:bodyPr vert="horz" wrap="square"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8"/>
            </p:custDataLst>
          </p:nvPr>
        </p:nvSpPr>
        <p:spPr>
          <a:xfrm>
            <a:off x="4679158" y="1626121"/>
            <a:ext cx="3962432" cy="4041680"/>
          </a:xfrm>
        </p:spPr>
        <p:txBody>
          <a:bodyPr wrap="square" lIns="90170" tIns="46990" rIns="90170" bIns="46990">
            <a:normAutofit/>
          </a:bodyPr>
          <a:lstStyle>
            <a:lvl1pPr eaLnBrk="1" fontAlgn="auto" latinLnBrk="0" hangingPunct="1">
              <a:defRPr sz="1200">
                <a:solidFill>
                  <a:schemeClr val="tx1"/>
                </a:solidFill>
                <a:latin typeface="Arial" panose="020B0604020202020204" pitchFamily="34" charset="0"/>
                <a:ea typeface="微软雅黑" panose="020B0503020204020204" charset="-122"/>
              </a:defRPr>
            </a:lvl1pPr>
            <a:lvl2pPr eaLnBrk="1" fontAlgn="auto" latinLnBrk="0" hangingPunct="1">
              <a:defRPr sz="1200">
                <a:solidFill>
                  <a:schemeClr val="tx1"/>
                </a:solidFill>
                <a:latin typeface="Arial" panose="020B0604020202020204" pitchFamily="34" charset="0"/>
                <a:ea typeface="微软雅黑" panose="020B0503020204020204" charset="-122"/>
              </a:defRPr>
            </a:lvl2pPr>
            <a:lvl3pPr eaLnBrk="1" fontAlgn="auto" latinLnBrk="0" hangingPunct="1">
              <a:defRPr sz="1200">
                <a:solidFill>
                  <a:schemeClr val="tx1"/>
                </a:solidFill>
                <a:latin typeface="Arial" panose="020B0604020202020204" pitchFamily="34" charset="0"/>
                <a:ea typeface="微软雅黑" panose="020B0503020204020204" charset="-122"/>
              </a:defRPr>
            </a:lvl3pPr>
            <a:lvl4pPr eaLnBrk="1" fontAlgn="auto" latinLnBrk="0" hangingPunct="1">
              <a:defRPr sz="1200">
                <a:solidFill>
                  <a:schemeClr val="tx1"/>
                </a:solidFill>
                <a:latin typeface="Arial" panose="020B0604020202020204" pitchFamily="34" charset="0"/>
                <a:ea typeface="微软雅黑" panose="020B0503020204020204" charset="-122"/>
              </a:defRPr>
            </a:lvl4pPr>
            <a:lvl5pPr eaLnBrk="1" fontAlgn="auto" latinLnBrk="0" hangingPunct="1">
              <a:defRPr sz="12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9"/>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1"/>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矩形 9"/>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1" y="498479"/>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7"/>
            </p:custDataLst>
          </p:nvPr>
        </p:nvSpPr>
        <p:spPr>
          <a:xfrm>
            <a:off x="502447" y="1000133"/>
            <a:ext cx="3962432" cy="285752"/>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8"/>
            </p:custDataLst>
          </p:nvPr>
        </p:nvSpPr>
        <p:spPr>
          <a:xfrm>
            <a:off x="502444" y="2023369"/>
            <a:ext cx="3962400" cy="3701064"/>
          </a:xfrm>
        </p:spPr>
        <p:txBody>
          <a:bodyPr vert="horz" wrap="square"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9"/>
            </p:custDataLst>
          </p:nvPr>
        </p:nvSpPr>
        <p:spPr>
          <a:xfrm>
            <a:off x="4676812" y="1000133"/>
            <a:ext cx="3962432" cy="285752"/>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0"/>
            </p:custDataLst>
          </p:nvPr>
        </p:nvSpPr>
        <p:spPr>
          <a:xfrm>
            <a:off x="4676812" y="2023369"/>
            <a:ext cx="3962432" cy="3701064"/>
          </a:xfrm>
        </p:spPr>
        <p:txBody>
          <a:bodyPr vert="horz" wrap="square"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1"/>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2"/>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3"/>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矩形 6"/>
          <p:cNvSpPr/>
          <p:nvPr userDrawn="1">
            <p:custDataLst>
              <p:tags r:id="rId5"/>
            </p:custDataLst>
          </p:nvPr>
        </p:nvSpPr>
        <p:spPr>
          <a:xfrm>
            <a:off x="0" y="0"/>
            <a:ext cx="9144000" cy="6858000"/>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6" name="任意多边形: 形状 5"/>
          <p:cNvSpPr/>
          <p:nvPr userDrawn="1">
            <p:custDataLst>
              <p:tags r:id="rId6"/>
            </p:custDataLst>
          </p:nvPr>
        </p:nvSpPr>
        <p:spPr>
          <a:xfrm>
            <a:off x="0" y="0"/>
            <a:ext cx="6961152" cy="6858000"/>
          </a:xfrm>
          <a:custGeom>
            <a:avLst/>
            <a:gdLst>
              <a:gd name="connsiteX0" fmla="*/ 0 w 9281536"/>
              <a:gd name="connsiteY0" fmla="*/ 0 h 6858000"/>
              <a:gd name="connsiteX1" fmla="*/ 7567200 w 9281536"/>
              <a:gd name="connsiteY1" fmla="*/ 0 h 6858000"/>
              <a:gd name="connsiteX2" fmla="*/ 9281536 w 9281536"/>
              <a:gd name="connsiteY2" fmla="*/ 6858000 h 6858000"/>
              <a:gd name="connsiteX3" fmla="*/ 0 w 928153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281536" h="6858000">
                <a:moveTo>
                  <a:pt x="0" y="0"/>
                </a:moveTo>
                <a:lnTo>
                  <a:pt x="7567200" y="0"/>
                </a:lnTo>
                <a:lnTo>
                  <a:pt x="9281536" y="6858000"/>
                </a:lnTo>
                <a:lnTo>
                  <a:pt x="0" y="685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502411" y="498476"/>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矩形 7"/>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47" y="498479"/>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7"/>
            </p:custDataLst>
          </p:nvPr>
        </p:nvSpPr>
        <p:spPr>
          <a:xfrm>
            <a:off x="502447" y="1626121"/>
            <a:ext cx="3962432" cy="4041680"/>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8"/>
            </p:custDataLst>
          </p:nvPr>
        </p:nvSpPr>
        <p:spPr>
          <a:xfrm>
            <a:off x="4679194" y="1626121"/>
            <a:ext cx="3962432" cy="4041680"/>
          </a:xfrm>
        </p:spPr>
        <p:txBody>
          <a:bodyPr vert="horz" wrap="square"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9"/>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0"/>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1"/>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矩形 6"/>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竖排标题 1"/>
          <p:cNvSpPr>
            <a:spLocks noGrp="1"/>
          </p:cNvSpPr>
          <p:nvPr>
            <p:ph type="title" orient="vert"/>
            <p:custDataLst>
              <p:tags r:id="rId6"/>
            </p:custDataLst>
          </p:nvPr>
        </p:nvSpPr>
        <p:spPr>
          <a:xfrm>
            <a:off x="7928351" y="1626121"/>
            <a:ext cx="713238" cy="4041680"/>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7"/>
            </p:custDataLst>
          </p:nvPr>
        </p:nvSpPr>
        <p:spPr>
          <a:xfrm>
            <a:off x="502444" y="1626113"/>
            <a:ext cx="7371076" cy="4041680"/>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矩形 5"/>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3" name="日期占位符 2"/>
          <p:cNvSpPr>
            <a:spLocks noGrp="1"/>
          </p:cNvSpPr>
          <p:nvPr>
            <p:ph type="dt" sz="half" idx="10"/>
            <p:custDataLst>
              <p:tags r:id="rId6"/>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8"/>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502447" y="1626121"/>
            <a:ext cx="8139178" cy="4041680"/>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219056" y="303809"/>
            <a:ext cx="8705888" cy="6250381"/>
          </a:xfrm>
          <a:prstGeom prst="rect">
            <a:avLst/>
          </a:prstGeom>
        </p:spPr>
      </p:pic>
      <p:sp>
        <p:nvSpPr>
          <p:cNvPr id="6" name="矩形 5"/>
          <p:cNvSpPr/>
          <p:nvPr userDrawn="1">
            <p:custDataLst>
              <p:tags r:id="rId5"/>
            </p:custDataLst>
          </p:nvPr>
        </p:nvSpPr>
        <p:spPr>
          <a:xfrm>
            <a:off x="219056" y="303809"/>
            <a:ext cx="8705888" cy="6250382"/>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dirty="0">
              <a:solidFill>
                <a:schemeClr val="lt1"/>
              </a:solidFill>
            </a:endParaRPr>
          </a:p>
        </p:txBody>
      </p:sp>
      <p:sp>
        <p:nvSpPr>
          <p:cNvPr id="3" name="日期占位符 2"/>
          <p:cNvSpPr>
            <a:spLocks noGrp="1"/>
          </p:cNvSpPr>
          <p:nvPr>
            <p:ph type="dt" sz="half" idx="10"/>
            <p:custDataLst>
              <p:tags r:id="rId6"/>
            </p:custDataLst>
          </p:nvPr>
        </p:nvSpPr>
        <p:spPr>
          <a:xfrm>
            <a:off x="322307" y="6349833"/>
            <a:ext cx="2700000" cy="316800"/>
          </a:xfrm>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8"/>
            </p:custDataLst>
          </p:nvPr>
        </p:nvSpPr>
        <p:spPr>
          <a:xfrm>
            <a:off x="6120450" y="6349833"/>
            <a:ext cx="2700000" cy="316800"/>
          </a:xfrm>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grpSp>
        <p:nvGrpSpPr>
          <p:cNvPr id="9" name="组合 8"/>
          <p:cNvGrpSpPr/>
          <p:nvPr userDrawn="1">
            <p:custDataLst>
              <p:tags r:id="rId9"/>
            </p:custDataLst>
          </p:nvPr>
        </p:nvGrpSpPr>
        <p:grpSpPr>
          <a:xfrm>
            <a:off x="2541746" y="4020821"/>
            <a:ext cx="4046696" cy="421005"/>
            <a:chOff x="4893" y="5392"/>
            <a:chExt cx="9414" cy="884"/>
          </a:xfrm>
        </p:grpSpPr>
        <p:cxnSp>
          <p:nvCxnSpPr>
            <p:cNvPr id="10" name="直接连接符 9"/>
            <p:cNvCxnSpPr/>
            <p:nvPr>
              <p:custDataLst>
                <p:tags r:id="rId10"/>
              </p:custDataLst>
            </p:nvPr>
          </p:nvCxnSpPr>
          <p:spPr>
            <a:xfrm>
              <a:off x="4893" y="5392"/>
              <a:ext cx="941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11"/>
              </p:custDataLst>
            </p:nvPr>
          </p:nvCxnSpPr>
          <p:spPr>
            <a:xfrm>
              <a:off x="4893" y="6276"/>
              <a:ext cx="941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文本占位符 7"/>
          <p:cNvSpPr>
            <a:spLocks noGrp="1"/>
          </p:cNvSpPr>
          <p:nvPr>
            <p:ph type="body" idx="14" hasCustomPrompt="1"/>
            <p:custDataLst>
              <p:tags r:id="rId12"/>
            </p:custDataLst>
          </p:nvPr>
        </p:nvSpPr>
        <p:spPr>
          <a:xfrm>
            <a:off x="2552700" y="4119165"/>
            <a:ext cx="4049554" cy="336709"/>
          </a:xfrm>
        </p:spPr>
        <p:txBody>
          <a:bodyPr vert="horz" wrap="square" lIns="91440" tIns="0" rIns="91440" bIns="45720" anchor="t" anchorCtr="0">
            <a:normAutofit/>
          </a:bodyPr>
          <a:lstStyle>
            <a:lvl1pPr marL="0" marR="0" indent="0" algn="ctr" rtl="0" eaLnBrk="1" fontAlgn="auto">
              <a:lnSpc>
                <a:spcPct val="100000"/>
              </a:lnSpc>
              <a:spcBef>
                <a:spcPts val="0"/>
              </a:spcBef>
              <a:spcAft>
                <a:spcPts val="0"/>
              </a:spcAft>
              <a:buClrTx/>
              <a:buSzPts val="2000"/>
              <a:buFont typeface="Arial" panose="020B0604020202020204" pitchFamily="34" charset="0"/>
              <a:buNone/>
              <a:defRPr sz="1500" b="0" spc="200">
                <a:solidFill>
                  <a:schemeClr val="bg1"/>
                </a:solidFill>
                <a:latin typeface="Arial" panose="020B0604020202020204" pitchFamily="34" charset="0"/>
                <a:ea typeface="微软雅黑" panose="020B0503020204020204" charset="-122"/>
              </a:defRPr>
            </a:lvl1pPr>
          </a:lstStyle>
          <a:p>
            <a:pPr marL="228600" lvl="0" indent="-228600" algn="l" defTabSz="914400" rtl="0" eaLnBrk="1" fontAlgn="auto" latinLnBrk="0" hangingPunct="1">
              <a:lnSpc>
                <a:spcPct val="130000"/>
              </a:lnSpc>
              <a:spcBef>
                <a:spcPts val="0"/>
              </a:spcBef>
              <a:spcAft>
                <a:spcPts val="1000"/>
              </a:spcAft>
              <a:buClr>
                <a:schemeClr val="tx1">
                  <a:lumMod val="65000"/>
                  <a:lumOff val="35000"/>
                </a:schemeClr>
              </a:buClr>
              <a:buSzPts val="2000"/>
              <a:buFont typeface="Arial" panose="020B0604020202020204" pitchFamily="34" charset="0"/>
              <a:buNone/>
            </a:pPr>
            <a:r>
              <a:rPr lang="zh-CN" altLang="en-US"/>
              <a:t>单击此处编辑副标题</a:t>
            </a:r>
            <a:endParaRPr lang="zh-CN" altLang="en-US"/>
          </a:p>
        </p:txBody>
      </p:sp>
      <p:sp>
        <p:nvSpPr>
          <p:cNvPr id="2" name="标题 1"/>
          <p:cNvSpPr>
            <a:spLocks noGrp="1"/>
          </p:cNvSpPr>
          <p:nvPr>
            <p:ph type="title" idx="13" hasCustomPrompt="1"/>
            <p:custDataLst>
              <p:tags r:id="rId13"/>
            </p:custDataLst>
          </p:nvPr>
        </p:nvSpPr>
        <p:spPr>
          <a:xfrm>
            <a:off x="2552938" y="2619537"/>
            <a:ext cx="4024313" cy="1049179"/>
          </a:xfrm>
        </p:spPr>
        <p:txBody>
          <a:bodyPr vert="horz" wrap="square" lIns="91440" tIns="45720" rIns="91440" bIns="0" anchor="b"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6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矩形 5"/>
          <p:cNvSpPr/>
          <p:nvPr userDrawn="1">
            <p:custDataLst>
              <p:tags r:id="rId5"/>
            </p:custDataLst>
          </p:nvPr>
        </p:nvSpPr>
        <p:spPr>
          <a:xfrm>
            <a:off x="218727" y="0"/>
            <a:ext cx="8706546"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1" y="498476"/>
            <a:ext cx="8139178" cy="331473"/>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矩形 7"/>
          <p:cNvSpPr/>
          <p:nvPr userDrawn="1">
            <p:custDataLst>
              <p:tags r:id="rId5"/>
            </p:custDataLst>
          </p:nvPr>
        </p:nvSpPr>
        <p:spPr>
          <a:xfrm>
            <a:off x="219056" y="303809"/>
            <a:ext cx="8705888" cy="6250382"/>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6"/>
            </p:custDataLst>
          </p:nvPr>
        </p:nvSpPr>
        <p:spPr>
          <a:xfrm>
            <a:off x="961200" y="1339650"/>
            <a:ext cx="7219800" cy="542700"/>
          </a:xfrm>
        </p:spPr>
        <p:txBody>
          <a:bodyPr wrap="square" anchor="ctr">
            <a:normAutofit/>
          </a:bodyPr>
          <a:lstStyle>
            <a:lvl1pPr>
              <a:defRPr sz="24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960835" y="2594250"/>
            <a:ext cx="7219950" cy="2583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矩形 9"/>
          <p:cNvSpPr/>
          <p:nvPr userDrawn="1">
            <p:custDataLst>
              <p:tags r:id="rId5"/>
            </p:custDataLst>
          </p:nvPr>
        </p:nvSpPr>
        <p:spPr>
          <a:xfrm>
            <a:off x="219056" y="303809"/>
            <a:ext cx="8705888" cy="6250382"/>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0"/>
            <a:ext cx="3618452" cy="68580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7"/>
            </p:custDataLst>
          </p:nvPr>
        </p:nvSpPr>
        <p:spPr>
          <a:xfrm>
            <a:off x="437400" y="880650"/>
            <a:ext cx="2970000" cy="661500"/>
          </a:xfrm>
        </p:spPr>
        <p:txBody>
          <a:bodyPr wrap="square" anchor="ctr" anchorCtr="0">
            <a:normAutofit/>
          </a:bodyPr>
          <a:lstStyle>
            <a:lvl1pPr>
              <a:defRPr sz="27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40100" y="2275650"/>
            <a:ext cx="2967300" cy="3069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3825900" y="1405930"/>
            <a:ext cx="4860000" cy="3815953"/>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矩形 9"/>
          <p:cNvSpPr/>
          <p:nvPr userDrawn="1">
            <p:custDataLst>
              <p:tags r:id="rId5"/>
            </p:custDataLst>
          </p:nvPr>
        </p:nvSpPr>
        <p:spPr>
          <a:xfrm>
            <a:off x="0" y="0"/>
            <a:ext cx="9144000" cy="6549219"/>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0"/>
            <a:ext cx="9144000" cy="2664333"/>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59000" y="859500"/>
            <a:ext cx="8232300" cy="469800"/>
          </a:xfrm>
        </p:spPr>
        <p:txBody>
          <a:bodyPr wrap="square" anchor="ctr">
            <a:normAutofit/>
          </a:bodyPr>
          <a:lstStyle>
            <a:lvl1pPr algn="ctr">
              <a:defRPr sz="27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59000" y="1763100"/>
            <a:ext cx="8231981" cy="621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459581" y="3236850"/>
            <a:ext cx="8224200" cy="25731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矩形 9"/>
          <p:cNvSpPr/>
          <p:nvPr userDrawn="1">
            <p:custDataLst>
              <p:tags r:id="rId5"/>
            </p:custDataLst>
          </p:nvPr>
        </p:nvSpPr>
        <p:spPr>
          <a:xfrm>
            <a:off x="0" y="302438"/>
            <a:ext cx="9144000" cy="6549219"/>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5028971"/>
            <a:ext cx="9144000" cy="1829029"/>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53600" y="740250"/>
            <a:ext cx="8232300" cy="423900"/>
          </a:xfrm>
        </p:spPr>
        <p:txBody>
          <a:bodyPr wrap="square" anchor="ctr" anchorCtr="0">
            <a:normAutofit/>
          </a:bodyPr>
          <a:lstStyle>
            <a:lvl1pPr algn="ctr">
              <a:defRPr sz="24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53628" y="2082600"/>
            <a:ext cx="8243100" cy="2408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445500" y="5306850"/>
            <a:ext cx="8251200" cy="7587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pic>
        <p:nvPicPr>
          <p:cNvPr id="14" name="图片 13"/>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矩形 11"/>
          <p:cNvSpPr/>
          <p:nvPr userDrawn="1">
            <p:custDataLst>
              <p:tags r:id="rId5"/>
            </p:custDataLst>
          </p:nvPr>
        </p:nvSpPr>
        <p:spPr>
          <a:xfrm>
            <a:off x="0" y="0"/>
            <a:ext cx="9144000" cy="6549219"/>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10" name="矩形 9"/>
          <p:cNvSpPr/>
          <p:nvPr userDrawn="1">
            <p:custDataLst>
              <p:tags r:id="rId6"/>
            </p:custDataLst>
          </p:nvPr>
        </p:nvSpPr>
        <p:spPr>
          <a:xfrm>
            <a:off x="0" y="0"/>
            <a:ext cx="9144000" cy="9144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34700" y="292846"/>
            <a:ext cx="8278200" cy="331473"/>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34700" y="2025000"/>
            <a:ext cx="4006800" cy="217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4681800" y="2025000"/>
            <a:ext cx="4025700" cy="217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429300" y="4914450"/>
            <a:ext cx="4006800" cy="585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4689900" y="4910850"/>
            <a:ext cx="4025700" cy="585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矩形 7"/>
          <p:cNvSpPr/>
          <p:nvPr userDrawn="1">
            <p:custDataLst>
              <p:tags r:id="rId5"/>
            </p:custDataLst>
          </p:nvPr>
        </p:nvSpPr>
        <p:spPr>
          <a:xfrm>
            <a:off x="0" y="1572518"/>
            <a:ext cx="9144000" cy="3712964"/>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6"/>
            </p:custDataLst>
          </p:nvPr>
        </p:nvSpPr>
        <p:spPr>
          <a:xfrm>
            <a:off x="1142100" y="1637550"/>
            <a:ext cx="6858000" cy="1790100"/>
          </a:xfrm>
        </p:spPr>
        <p:txBody>
          <a:bodyPr wrap="square" anchor="b">
            <a:normAutofit/>
          </a:bodyPr>
          <a:lstStyle>
            <a:lvl1pPr algn="ctr">
              <a:defRPr sz="45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7"/>
            </p:custDataLst>
          </p:nvPr>
        </p:nvSpPr>
        <p:spPr>
          <a:xfrm>
            <a:off x="322307" y="6349833"/>
            <a:ext cx="270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a:xfrm>
            <a:off x="2592000" y="6349833"/>
            <a:ext cx="3960000" cy="316800"/>
          </a:xfrm>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a:xfrm>
            <a:off x="6120450" y="6349833"/>
            <a:ext cx="2700000" cy="316800"/>
          </a:xfrm>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1141810" y="4069800"/>
            <a:ext cx="6858000" cy="1242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pic>
        <p:nvPicPr>
          <p:cNvPr id="6" name="图片 5"/>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219056" y="1085107"/>
            <a:ext cx="8705888" cy="4687786"/>
          </a:xfrm>
          <a:prstGeom prst="rect">
            <a:avLst/>
          </a:prstGeom>
        </p:spPr>
      </p:pic>
      <p:sp>
        <p:nvSpPr>
          <p:cNvPr id="5" name="矩形 4"/>
          <p:cNvSpPr/>
          <p:nvPr userDrawn="1">
            <p:custDataLst>
              <p:tags r:id="rId5"/>
            </p:custDataLst>
          </p:nvPr>
        </p:nvSpPr>
        <p:spPr>
          <a:xfrm>
            <a:off x="219056" y="1085107"/>
            <a:ext cx="8705888" cy="4687787"/>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16" name="日期占位符 15"/>
          <p:cNvSpPr>
            <a:spLocks noGrp="1"/>
          </p:cNvSpPr>
          <p:nvPr>
            <p:ph type="dt" sz="half" idx="10"/>
            <p:custDataLst>
              <p:tags r:id="rId6"/>
            </p:custDataLst>
          </p:nvPr>
        </p:nvSpPr>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8"/>
            </p:custDataLst>
          </p:nvPr>
        </p:nvSpPr>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2"/>
          <p:cNvSpPr>
            <a:spLocks noGrp="1"/>
          </p:cNvSpPr>
          <p:nvPr>
            <p:ph type="subTitle" idx="14" hasCustomPrompt="1"/>
            <p:custDataLst>
              <p:tags r:id="rId9"/>
            </p:custDataLst>
          </p:nvPr>
        </p:nvSpPr>
        <p:spPr>
          <a:xfrm>
            <a:off x="2061793" y="3700463"/>
            <a:ext cx="5020415" cy="668554"/>
          </a:xfrm>
        </p:spPr>
        <p:txBody>
          <a:bodyPr vert="horz" wrap="square" lIns="91440" tIns="0" rIns="91440" bIns="45720" anchor="t" anchorCtr="0">
            <a:normAutofit/>
          </a:bodyPr>
          <a:lstStyle>
            <a:lvl1pPr marL="0" marR="0" indent="0" algn="ctr" defTabSz="914400" rtl="0" eaLnBrk="1" fontAlgn="auto" latinLnBrk="0" hangingPunct="1">
              <a:lnSpc>
                <a:spcPct val="120000"/>
              </a:lnSpc>
              <a:spcBef>
                <a:spcPts val="0"/>
              </a:spcBef>
              <a:spcAft>
                <a:spcPts val="0"/>
              </a:spcAft>
              <a:buClrTx/>
              <a:buSzPts val="1800"/>
              <a:buFont typeface="Arial" panose="020B0604020202020204" pitchFamily="34" charset="0"/>
              <a:buNone/>
              <a:defRPr sz="2000" b="0" spc="0">
                <a:solidFill>
                  <a:schemeClr val="bg1"/>
                </a:solidFill>
                <a:latin typeface="Arial" panose="020B0604020202020204" pitchFamily="34" charset="0"/>
                <a:ea typeface="微软雅黑" panose="020B0503020204020204"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a:t>单击此处编辑副标题</a:t>
            </a:r>
            <a:endParaRPr lang="zh-CN" altLang="en-US" dirty="0"/>
          </a:p>
        </p:txBody>
      </p:sp>
      <p:cxnSp>
        <p:nvCxnSpPr>
          <p:cNvPr id="8" name="直接连接符 7"/>
          <p:cNvCxnSpPr/>
          <p:nvPr userDrawn="1">
            <p:custDataLst>
              <p:tags r:id="rId10"/>
            </p:custDataLst>
          </p:nvPr>
        </p:nvCxnSpPr>
        <p:spPr>
          <a:xfrm>
            <a:off x="4207431" y="3548063"/>
            <a:ext cx="729139"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idx="13" hasCustomPrompt="1"/>
            <p:custDataLst>
              <p:tags r:id="rId11"/>
            </p:custDataLst>
          </p:nvPr>
        </p:nvSpPr>
        <p:spPr>
          <a:xfrm>
            <a:off x="2062044" y="2318385"/>
            <a:ext cx="5019913" cy="1080135"/>
          </a:xfrm>
        </p:spPr>
        <p:txBody>
          <a:bodyPr vert="horz" wrap="square" lIns="91440" tIns="45720" rIns="91440" bIns="0" anchor="b" anchorCtr="0">
            <a:normAutofit/>
          </a:bodyPr>
          <a:lstStyle>
            <a:lvl1pPr marL="0" marR="0" indent="0" algn="dist" defTabSz="914400" rtl="0" eaLnBrk="1" fontAlgn="auto" latinLnBrk="0" hangingPunct="1">
              <a:lnSpc>
                <a:spcPct val="100000"/>
              </a:lnSpc>
              <a:spcBef>
                <a:spcPct val="0"/>
              </a:spcBef>
              <a:spcAft>
                <a:spcPts val="0"/>
              </a:spcAft>
              <a:buClrTx/>
              <a:buSzPts val="7200"/>
              <a:buFont typeface="Arial" panose="020B0604020202020204" pitchFamily="34" charset="0"/>
              <a:buNone/>
              <a:defRPr sz="7200" b="0" spc="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7" name="矩形 6"/>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2" y="1189676"/>
            <a:ext cx="8139178" cy="331473"/>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7"/>
            </p:custDataLst>
          </p:nvPr>
        </p:nvSpPr>
        <p:spPr>
          <a:xfrm>
            <a:off x="502412" y="1571631"/>
            <a:ext cx="8139178" cy="4041680"/>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tx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1905000"/>
            <a:ext cx="1601869" cy="3048000"/>
          </a:xfrm>
          <a:prstGeom prst="rect">
            <a:avLst/>
          </a:prstGeom>
        </p:spPr>
      </p:pic>
      <p:sp>
        <p:nvSpPr>
          <p:cNvPr id="4" name="日期占位符 3"/>
          <p:cNvSpPr>
            <a:spLocks noGrp="1"/>
          </p:cNvSpPr>
          <p:nvPr>
            <p:ph type="dt" sz="half" idx="10"/>
            <p:custDataLst>
              <p:tags r:id="rId5"/>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3" name="标题 2"/>
          <p:cNvSpPr>
            <a:spLocks noGrp="1"/>
          </p:cNvSpPr>
          <p:nvPr>
            <p:ph type="ctrTitle" idx="14" hasCustomPrompt="1"/>
            <p:custDataLst>
              <p:tags r:id="rId8"/>
            </p:custDataLst>
          </p:nvPr>
        </p:nvSpPr>
        <p:spPr>
          <a:xfrm>
            <a:off x="3071813" y="2801303"/>
            <a:ext cx="4420553" cy="621983"/>
          </a:xfrm>
        </p:spPr>
        <p:txBody>
          <a:bodyPr vert="horz" wrap="square" lIns="91440" tIns="0" rIns="91440" bIns="45720" anchor="b" anchorCtr="0">
            <a:normAutofit/>
          </a:bodyPr>
          <a:lstStyle>
            <a:lvl1pPr marL="0" marR="0" indent="0" algn="l" defTabSz="914400" rtl="0" eaLnBrk="1" fontAlgn="auto" latinLnBrk="0" hangingPunct="1">
              <a:lnSpc>
                <a:spcPct val="120000"/>
              </a:lnSpc>
              <a:spcBef>
                <a:spcPct val="0"/>
              </a:spcBef>
              <a:spcAft>
                <a:spcPts val="0"/>
              </a:spcAft>
              <a:buClrTx/>
              <a:buSzPts val="3200"/>
              <a:buNone/>
              <a:defRPr sz="3600" b="0" spc="3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 name="副标题 1"/>
          <p:cNvSpPr>
            <a:spLocks noGrp="1"/>
          </p:cNvSpPr>
          <p:nvPr>
            <p:ph type="subTitle" idx="13" hasCustomPrompt="1"/>
            <p:custDataLst>
              <p:tags r:id="rId9"/>
            </p:custDataLst>
          </p:nvPr>
        </p:nvSpPr>
        <p:spPr>
          <a:xfrm>
            <a:off x="3072050" y="3471786"/>
            <a:ext cx="4420553" cy="899793"/>
          </a:xfrm>
        </p:spPr>
        <p:txBody>
          <a:bodyPr vert="horz" wrap="square" lIns="91440" tIns="0" rIns="91440" bIns="45720" anchor="t" anchorCtr="0">
            <a:normAutofit/>
          </a:bodyPr>
          <a:lstStyle>
            <a:lvl1pPr marL="0" marR="0" indent="0" algn="l" defTabSz="914400" rtl="0" eaLnBrk="1" fontAlgn="auto" latinLnBrk="0" hangingPunct="1">
              <a:lnSpc>
                <a:spcPct val="130000"/>
              </a:lnSpc>
              <a:spcBef>
                <a:spcPts val="0"/>
              </a:spcBef>
              <a:spcAft>
                <a:spcPts val="0"/>
              </a:spcAft>
              <a:buClrTx/>
              <a:buSzPts val="1600"/>
              <a:buFont typeface="Arial" panose="020B0604020202020204" pitchFamily="34" charset="0"/>
              <a:buNone/>
              <a:defRPr sz="1600" b="0" spc="200">
                <a:solidFill>
                  <a:schemeClr val="tx1">
                    <a:lumMod val="85000"/>
                    <a:lumOff val="15000"/>
                  </a:schemeClr>
                </a:solidFill>
                <a:latin typeface="Arial" panose="020B0604020202020204" pitchFamily="34" charset="0"/>
                <a:ea typeface="微软雅黑" panose="020B0503020204020204"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a:t>单击此处编辑副标题</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8" name="矩形 7"/>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2" y="1189676"/>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7"/>
            </p:custDataLst>
          </p:nvPr>
        </p:nvSpPr>
        <p:spPr>
          <a:xfrm>
            <a:off x="502448" y="1571631"/>
            <a:ext cx="3962432" cy="4041680"/>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8"/>
            </p:custDataLst>
          </p:nvPr>
        </p:nvSpPr>
        <p:spPr>
          <a:xfrm>
            <a:off x="4679158" y="1571631"/>
            <a:ext cx="3962432" cy="4041680"/>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1"/>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10" name="矩形 9"/>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12" y="1189676"/>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7"/>
            </p:custDataLst>
          </p:nvPr>
        </p:nvSpPr>
        <p:spPr>
          <a:xfrm>
            <a:off x="502448" y="1571631"/>
            <a:ext cx="3962432" cy="285752"/>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8"/>
            </p:custDataLst>
          </p:nvPr>
        </p:nvSpPr>
        <p:spPr>
          <a:xfrm>
            <a:off x="502444" y="1912144"/>
            <a:ext cx="3962400" cy="3701064"/>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9"/>
            </p:custDataLst>
          </p:nvPr>
        </p:nvSpPr>
        <p:spPr>
          <a:xfrm>
            <a:off x="4676813" y="1571631"/>
            <a:ext cx="3962432" cy="285752"/>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0"/>
            </p:custDataLst>
          </p:nvPr>
        </p:nvSpPr>
        <p:spPr>
          <a:xfrm>
            <a:off x="4676813" y="1912144"/>
            <a:ext cx="3962432" cy="3701064"/>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1"/>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2"/>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3"/>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7" name="矩形 6"/>
          <p:cNvSpPr/>
          <p:nvPr userDrawn="1">
            <p:custDataLst>
              <p:tags r:id="rId5"/>
            </p:custDataLst>
          </p:nvPr>
        </p:nvSpPr>
        <p:spPr>
          <a:xfrm>
            <a:off x="0" y="857250"/>
            <a:ext cx="9144000" cy="5143500"/>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6" name="任意多边形: 形状 5"/>
          <p:cNvSpPr/>
          <p:nvPr userDrawn="1">
            <p:custDataLst>
              <p:tags r:id="rId6"/>
            </p:custDataLst>
          </p:nvPr>
        </p:nvSpPr>
        <p:spPr>
          <a:xfrm>
            <a:off x="0" y="857250"/>
            <a:ext cx="6961152" cy="5143500"/>
          </a:xfrm>
          <a:custGeom>
            <a:avLst/>
            <a:gdLst>
              <a:gd name="connsiteX0" fmla="*/ 0 w 9281536"/>
              <a:gd name="connsiteY0" fmla="*/ 0 h 6858000"/>
              <a:gd name="connsiteX1" fmla="*/ 7567200 w 9281536"/>
              <a:gd name="connsiteY1" fmla="*/ 0 h 6858000"/>
              <a:gd name="connsiteX2" fmla="*/ 9281536 w 9281536"/>
              <a:gd name="connsiteY2" fmla="*/ 6858000 h 6858000"/>
              <a:gd name="connsiteX3" fmla="*/ 0 w 928153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281536" h="6858000">
                <a:moveTo>
                  <a:pt x="0" y="0"/>
                </a:moveTo>
                <a:lnTo>
                  <a:pt x="7567200" y="0"/>
                </a:lnTo>
                <a:lnTo>
                  <a:pt x="9281536" y="6858000"/>
                </a:lnTo>
                <a:lnTo>
                  <a:pt x="0" y="685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8" name="矩形 7"/>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a:xfrm>
            <a:off x="502448" y="1189676"/>
            <a:ext cx="8139178" cy="331473"/>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7"/>
            </p:custDataLst>
          </p:nvPr>
        </p:nvSpPr>
        <p:spPr>
          <a:xfrm>
            <a:off x="502448" y="1571631"/>
            <a:ext cx="3962432" cy="4041680"/>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8"/>
            </p:custDataLst>
          </p:nvPr>
        </p:nvSpPr>
        <p:spPr>
          <a:xfrm>
            <a:off x="4679194" y="1571631"/>
            <a:ext cx="3962432" cy="4041680"/>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1"/>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7" name="矩形 6"/>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竖排标题 1"/>
          <p:cNvSpPr>
            <a:spLocks noGrp="1"/>
          </p:cNvSpPr>
          <p:nvPr>
            <p:ph type="title" orient="vert"/>
            <p:custDataLst>
              <p:tags r:id="rId6"/>
            </p:custDataLst>
          </p:nvPr>
        </p:nvSpPr>
        <p:spPr>
          <a:xfrm>
            <a:off x="7928351" y="1571631"/>
            <a:ext cx="713238" cy="4041680"/>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7"/>
            </p:custDataLst>
          </p:nvPr>
        </p:nvSpPr>
        <p:spPr>
          <a:xfrm>
            <a:off x="502444" y="1571625"/>
            <a:ext cx="7371076" cy="4041680"/>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6" name="矩形 5"/>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3" name="日期占位符 2"/>
          <p:cNvSpPr>
            <a:spLocks noGrp="1"/>
          </p:cNvSpPr>
          <p:nvPr>
            <p:ph type="dt" sz="half" idx="10"/>
            <p:custDataLst>
              <p:tags r:id="rId6"/>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502448" y="1571631"/>
            <a:ext cx="8139178" cy="4041680"/>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219056" y="1085107"/>
            <a:ext cx="8705888" cy="4687786"/>
          </a:xfrm>
          <a:prstGeom prst="rect">
            <a:avLst/>
          </a:prstGeom>
        </p:spPr>
      </p:pic>
      <p:sp>
        <p:nvSpPr>
          <p:cNvPr id="6" name="矩形 5"/>
          <p:cNvSpPr/>
          <p:nvPr userDrawn="1">
            <p:custDataLst>
              <p:tags r:id="rId5"/>
            </p:custDataLst>
          </p:nvPr>
        </p:nvSpPr>
        <p:spPr>
          <a:xfrm>
            <a:off x="219056" y="1085107"/>
            <a:ext cx="8705888" cy="4687787"/>
          </a:xfrm>
          <a:prstGeom prst="rect">
            <a:avLst/>
          </a:prstGeom>
          <a:solidFill>
            <a:schemeClr val="dk1">
              <a:alpha val="40000"/>
            </a:schemeClr>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dirty="0">
              <a:solidFill>
                <a:schemeClr val="lt1"/>
              </a:solidFill>
            </a:endParaRPr>
          </a:p>
        </p:txBody>
      </p:sp>
      <p:sp>
        <p:nvSpPr>
          <p:cNvPr id="3" name="日期占位符 2"/>
          <p:cNvSpPr>
            <a:spLocks noGrp="1"/>
          </p:cNvSpPr>
          <p:nvPr>
            <p:ph type="dt" sz="half" idx="10"/>
            <p:custDataLst>
              <p:tags r:id="rId6"/>
            </p:custDataLst>
          </p:nvPr>
        </p:nvSpPr>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8"/>
            </p:custDataLst>
          </p:nvPr>
        </p:nvSpPr>
        <p:spPr/>
        <p:txBody>
          <a:bodyPr wrap="square">
            <a:normAutofit/>
          </a:bodyPr>
          <a:lstStyle>
            <a:lvl1pPr>
              <a:defRPr>
                <a:solidFill>
                  <a:schemeClr val="lt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grpSp>
        <p:nvGrpSpPr>
          <p:cNvPr id="9" name="组合 8"/>
          <p:cNvGrpSpPr/>
          <p:nvPr userDrawn="1">
            <p:custDataLst>
              <p:tags r:id="rId9"/>
            </p:custDataLst>
          </p:nvPr>
        </p:nvGrpSpPr>
        <p:grpSpPr>
          <a:xfrm>
            <a:off x="2541746" y="3820240"/>
            <a:ext cx="4046696" cy="421005"/>
            <a:chOff x="4893" y="5392"/>
            <a:chExt cx="9414" cy="884"/>
          </a:xfrm>
        </p:grpSpPr>
        <p:cxnSp>
          <p:nvCxnSpPr>
            <p:cNvPr id="10" name="直接连接符 9"/>
            <p:cNvCxnSpPr/>
            <p:nvPr>
              <p:custDataLst>
                <p:tags r:id="rId10"/>
              </p:custDataLst>
            </p:nvPr>
          </p:nvCxnSpPr>
          <p:spPr>
            <a:xfrm>
              <a:off x="4893" y="5392"/>
              <a:ext cx="941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11"/>
              </p:custDataLst>
            </p:nvPr>
          </p:nvCxnSpPr>
          <p:spPr>
            <a:xfrm>
              <a:off x="4893" y="6276"/>
              <a:ext cx="941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文本占位符 7"/>
          <p:cNvSpPr>
            <a:spLocks noGrp="1"/>
          </p:cNvSpPr>
          <p:nvPr>
            <p:ph type="body" idx="14" hasCustomPrompt="1"/>
            <p:custDataLst>
              <p:tags r:id="rId12"/>
            </p:custDataLst>
          </p:nvPr>
        </p:nvSpPr>
        <p:spPr>
          <a:xfrm>
            <a:off x="2552700" y="3904535"/>
            <a:ext cx="4049554" cy="336709"/>
          </a:xfrm>
        </p:spPr>
        <p:txBody>
          <a:bodyPr vert="horz" wrap="square" lIns="91440" tIns="0" rIns="91440" bIns="45720" anchor="t" anchorCtr="0">
            <a:normAutofit/>
          </a:bodyPr>
          <a:lstStyle>
            <a:lvl1pPr marL="0" marR="0" indent="0" algn="ctr" rtl="0" eaLnBrk="1" fontAlgn="auto">
              <a:lnSpc>
                <a:spcPct val="100000"/>
              </a:lnSpc>
              <a:spcBef>
                <a:spcPts val="0"/>
              </a:spcBef>
              <a:spcAft>
                <a:spcPts val="0"/>
              </a:spcAft>
              <a:buClrTx/>
              <a:buSzPts val="2000"/>
              <a:buFont typeface="Arial" panose="020B0604020202020204" pitchFamily="34" charset="0"/>
              <a:buNone/>
              <a:defRPr sz="2000" b="0" spc="200">
                <a:solidFill>
                  <a:schemeClr val="bg1"/>
                </a:solidFill>
                <a:latin typeface="Arial" panose="020B0604020202020204" pitchFamily="34" charset="0"/>
                <a:ea typeface="微软雅黑" panose="020B0503020204020204" charset="-122"/>
              </a:defRPr>
            </a:lvl1pPr>
          </a:lstStyle>
          <a:p>
            <a:pPr marL="228600" lvl="0" indent="-228600" algn="l" defTabSz="914400" rtl="0" eaLnBrk="1" fontAlgn="auto" latinLnBrk="0" hangingPunct="1">
              <a:lnSpc>
                <a:spcPct val="130000"/>
              </a:lnSpc>
              <a:spcBef>
                <a:spcPts val="0"/>
              </a:spcBef>
              <a:spcAft>
                <a:spcPts val="1000"/>
              </a:spcAft>
              <a:buClr>
                <a:schemeClr val="tx1">
                  <a:lumMod val="65000"/>
                  <a:lumOff val="35000"/>
                </a:schemeClr>
              </a:buClr>
              <a:buSzPts val="2000"/>
              <a:buFont typeface="Arial" panose="020B0604020202020204" pitchFamily="34" charset="0"/>
              <a:buNone/>
            </a:pPr>
            <a:r>
              <a:rPr lang="zh-CN" altLang="en-US"/>
              <a:t>单击此处编辑副标题</a:t>
            </a:r>
            <a:endParaRPr lang="zh-CN" altLang="en-US"/>
          </a:p>
        </p:txBody>
      </p:sp>
      <p:sp>
        <p:nvSpPr>
          <p:cNvPr id="2" name="标题 1"/>
          <p:cNvSpPr>
            <a:spLocks noGrp="1"/>
          </p:cNvSpPr>
          <p:nvPr>
            <p:ph type="title" idx="13" hasCustomPrompt="1"/>
            <p:custDataLst>
              <p:tags r:id="rId13"/>
            </p:custDataLst>
          </p:nvPr>
        </p:nvSpPr>
        <p:spPr>
          <a:xfrm>
            <a:off x="2552938" y="2690756"/>
            <a:ext cx="4024313" cy="1049179"/>
          </a:xfrm>
        </p:spPr>
        <p:txBody>
          <a:bodyPr vert="horz" wrap="square" lIns="91440" tIns="45720" rIns="91440" bIns="0" anchor="b"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6" name="矩形 5"/>
          <p:cNvSpPr/>
          <p:nvPr userDrawn="1">
            <p:custDataLst>
              <p:tags r:id="rId5"/>
            </p:custDataLst>
          </p:nvPr>
        </p:nvSpPr>
        <p:spPr>
          <a:xfrm>
            <a:off x="218727" y="857250"/>
            <a:ext cx="8706546" cy="51435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6"/>
            </p:custDataLst>
          </p:nvPr>
        </p:nvSpPr>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8" name="矩形 7"/>
          <p:cNvSpPr/>
          <p:nvPr userDrawn="1">
            <p:custDataLst>
              <p:tags r:id="rId5"/>
            </p:custDataLst>
          </p:nvPr>
        </p:nvSpPr>
        <p:spPr>
          <a:xfrm>
            <a:off x="219056" y="1085107"/>
            <a:ext cx="8705888" cy="4687787"/>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6"/>
            </p:custDataLst>
          </p:nvPr>
        </p:nvSpPr>
        <p:spPr>
          <a:xfrm>
            <a:off x="961200" y="1794150"/>
            <a:ext cx="7219800" cy="5427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960835" y="2479950"/>
            <a:ext cx="7219950" cy="2583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10" name="矩形 9"/>
          <p:cNvSpPr/>
          <p:nvPr userDrawn="1">
            <p:custDataLst>
              <p:tags r:id="rId5"/>
            </p:custDataLst>
          </p:nvPr>
        </p:nvSpPr>
        <p:spPr>
          <a:xfrm>
            <a:off x="219056" y="1085107"/>
            <a:ext cx="8705888" cy="4687787"/>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857250"/>
            <a:ext cx="3618452" cy="51435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7"/>
            </p:custDataLst>
          </p:nvPr>
        </p:nvSpPr>
        <p:spPr>
          <a:xfrm>
            <a:off x="437400" y="1435050"/>
            <a:ext cx="2970000" cy="6615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40100" y="2180250"/>
            <a:ext cx="2967300" cy="3069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3825900" y="1434704"/>
            <a:ext cx="4860000" cy="3815953"/>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10" name="矩形 9"/>
          <p:cNvSpPr/>
          <p:nvPr userDrawn="1">
            <p:custDataLst>
              <p:tags r:id="rId5"/>
            </p:custDataLst>
          </p:nvPr>
        </p:nvSpPr>
        <p:spPr>
          <a:xfrm>
            <a:off x="0" y="857250"/>
            <a:ext cx="9144000" cy="4911914"/>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857250"/>
            <a:ext cx="9144000" cy="199825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59000" y="1443150"/>
            <a:ext cx="8232300" cy="4698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59000" y="2101950"/>
            <a:ext cx="8231981" cy="621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459581" y="2963250"/>
            <a:ext cx="8224200" cy="25731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10" name="矩形 9"/>
          <p:cNvSpPr/>
          <p:nvPr userDrawn="1">
            <p:custDataLst>
              <p:tags r:id="rId5"/>
            </p:custDataLst>
          </p:nvPr>
        </p:nvSpPr>
        <p:spPr>
          <a:xfrm>
            <a:off x="0" y="1084079"/>
            <a:ext cx="9144000" cy="4911914"/>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8" name="矩形 7"/>
          <p:cNvSpPr/>
          <p:nvPr userDrawn="1">
            <p:custDataLst>
              <p:tags r:id="rId6"/>
            </p:custDataLst>
          </p:nvPr>
        </p:nvSpPr>
        <p:spPr>
          <a:xfrm>
            <a:off x="0" y="4628978"/>
            <a:ext cx="9144000" cy="1371772"/>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53600" y="1359450"/>
            <a:ext cx="8232300" cy="4239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53628" y="2118150"/>
            <a:ext cx="8243100" cy="2408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445500" y="4742550"/>
            <a:ext cx="8251200" cy="7587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pic>
        <p:nvPicPr>
          <p:cNvPr id="14" name="图片 13"/>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12" name="矩形 11"/>
          <p:cNvSpPr/>
          <p:nvPr userDrawn="1">
            <p:custDataLst>
              <p:tags r:id="rId5"/>
            </p:custDataLst>
          </p:nvPr>
        </p:nvSpPr>
        <p:spPr>
          <a:xfrm>
            <a:off x="0" y="857250"/>
            <a:ext cx="9144000" cy="4911914"/>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10" name="矩形 9"/>
          <p:cNvSpPr/>
          <p:nvPr userDrawn="1">
            <p:custDataLst>
              <p:tags r:id="rId6"/>
            </p:custDataLst>
          </p:nvPr>
        </p:nvSpPr>
        <p:spPr>
          <a:xfrm>
            <a:off x="0" y="857250"/>
            <a:ext cx="9144000" cy="6858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p:custDataLst>
              <p:tags r:id="rId7"/>
            </p:custDataLst>
          </p:nvPr>
        </p:nvSpPr>
        <p:spPr>
          <a:xfrm>
            <a:off x="434700" y="1035450"/>
            <a:ext cx="8278200" cy="331473"/>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34700" y="2104650"/>
            <a:ext cx="4006800" cy="217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4681800" y="2104650"/>
            <a:ext cx="4025700" cy="217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429300" y="4469850"/>
            <a:ext cx="4006800" cy="585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4689900" y="4467150"/>
            <a:ext cx="4025700" cy="5859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
        <p:nvSpPr>
          <p:cNvPr id="8" name="矩形 7"/>
          <p:cNvSpPr/>
          <p:nvPr userDrawn="1">
            <p:custDataLst>
              <p:tags r:id="rId5"/>
            </p:custDataLst>
          </p:nvPr>
        </p:nvSpPr>
        <p:spPr>
          <a:xfrm>
            <a:off x="0" y="1572518"/>
            <a:ext cx="9144000" cy="3712964"/>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solidFill>
                <a:schemeClr val="lt1"/>
              </a:solidFill>
            </a:endParaRPr>
          </a:p>
        </p:txBody>
      </p:sp>
      <p:sp>
        <p:nvSpPr>
          <p:cNvPr id="2" name="标题 1"/>
          <p:cNvSpPr>
            <a:spLocks noGrp="1"/>
          </p:cNvSpPr>
          <p:nvPr>
            <p:ph type="title" hasCustomPrompt="1"/>
            <p:custDataLst>
              <p:tags r:id="rId6"/>
            </p:custDataLst>
          </p:nvPr>
        </p:nvSpPr>
        <p:spPr>
          <a:xfrm>
            <a:off x="1142100" y="1861650"/>
            <a:ext cx="6858000" cy="17901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7"/>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wrap="square">
            <a:normAutofit/>
          </a:bodyPr>
          <a:lstStyle>
            <a:lvl1pPr>
              <a:defRPr>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wrap="square">
            <a:normAutofit/>
          </a:bodyPr>
          <a:lstStyle>
            <a:lvl1pPr>
              <a:defRPr>
                <a:solidFill>
                  <a:schemeClr val="dk1">
                    <a:tint val="75000"/>
                    <a:lumMod val="85000"/>
                    <a:lumOff val="1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1141810" y="3754350"/>
            <a:ext cx="6858000" cy="1242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44.xml"/><Relationship Id="rId23" Type="http://schemas.openxmlformats.org/officeDocument/2006/relationships/tags" Target="../tags/tag143.xml"/><Relationship Id="rId22" Type="http://schemas.openxmlformats.org/officeDocument/2006/relationships/tags" Target="../tags/tag142.xml"/><Relationship Id="rId21" Type="http://schemas.openxmlformats.org/officeDocument/2006/relationships/tags" Target="../tags/tag141.xml"/><Relationship Id="rId20" Type="http://schemas.openxmlformats.org/officeDocument/2006/relationships/tags" Target="../tags/tag140.xml"/><Relationship Id="rId2" Type="http://schemas.openxmlformats.org/officeDocument/2006/relationships/slideLayout" Target="../slideLayouts/slideLayout13.xml"/><Relationship Id="rId19" Type="http://schemas.openxmlformats.org/officeDocument/2006/relationships/tags" Target="../tags/tag139.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5" Type="http://schemas.openxmlformats.org/officeDocument/2006/relationships/theme" Target="../theme/theme3.xml"/><Relationship Id="rId24" Type="http://schemas.openxmlformats.org/officeDocument/2006/relationships/tags" Target="../tags/tag288.xml"/><Relationship Id="rId23" Type="http://schemas.openxmlformats.org/officeDocument/2006/relationships/tags" Target="../tags/tag287.xml"/><Relationship Id="rId22" Type="http://schemas.openxmlformats.org/officeDocument/2006/relationships/tags" Target="../tags/tag286.xml"/><Relationship Id="rId21" Type="http://schemas.openxmlformats.org/officeDocument/2006/relationships/tags" Target="../tags/tag285.xml"/><Relationship Id="rId20" Type="http://schemas.openxmlformats.org/officeDocument/2006/relationships/tags" Target="../tags/tag284.xml"/><Relationship Id="rId2" Type="http://schemas.openxmlformats.org/officeDocument/2006/relationships/slideLayout" Target="../slideLayouts/slideLayout31.xml"/><Relationship Id="rId19" Type="http://schemas.openxmlformats.org/officeDocument/2006/relationships/tags" Target="../tags/tag283.xml"/><Relationship Id="rId18" Type="http://schemas.openxmlformats.org/officeDocument/2006/relationships/slideLayout" Target="../slideLayouts/slideLayout47.xml"/><Relationship Id="rId17" Type="http://schemas.openxmlformats.org/officeDocument/2006/relationships/slideLayout" Target="../slideLayouts/slideLayout46.xml"/><Relationship Id="rId16" Type="http://schemas.openxmlformats.org/officeDocument/2006/relationships/slideLayout" Target="../slideLayouts/slideLayout45.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8299"/>
            <a:ext cx="8139178" cy="4041680"/>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5619625"/>
            <a:ext cx="2025000" cy="237600"/>
          </a:xfrm>
          <a:prstGeom prst="rect">
            <a:avLst/>
          </a:prstGeom>
        </p:spPr>
        <p:txBody>
          <a:bodyPr vert="horz" wrap="square" lIns="91440" tIns="45720" rIns="91440" bIns="45720" rtlCol="0" anchor="ctr">
            <a:normAutofit/>
          </a:bodyPr>
          <a:lstStyle>
            <a:lvl1pPr algn="l">
              <a:defRPr sz="9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5619625"/>
            <a:ext cx="2970000" cy="237600"/>
          </a:xfrm>
          <a:prstGeom prst="rect">
            <a:avLst/>
          </a:prstGeom>
        </p:spPr>
        <p:txBody>
          <a:bodyPr vert="horz" wrap="square" lIns="91440" tIns="45720" rIns="91440" bIns="45720" rtlCol="0" anchor="ctr">
            <a:normAutofit/>
          </a:bodyPr>
          <a:lstStyle>
            <a:lvl1pPr algn="ctr">
              <a:defRPr sz="9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5619625"/>
            <a:ext cx="2025000" cy="237600"/>
          </a:xfrm>
          <a:prstGeom prst="rect">
            <a:avLst/>
          </a:prstGeom>
        </p:spPr>
        <p:txBody>
          <a:bodyPr vert="horz" wrap="square" lIns="91440" tIns="45720" rIns="91440" bIns="45720" rtlCol="0" anchor="ctr">
            <a:normAutofit/>
          </a:bodyPr>
          <a:lstStyle>
            <a:lvl1pPr algn="r">
              <a:defRPr sz="9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fontAlgn="auto" latinLnBrk="0" hangingPunct="1">
        <a:lnSpc>
          <a:spcPct val="100000"/>
        </a:lnSpc>
        <a:spcBef>
          <a:spcPct val="0"/>
        </a:spcBef>
        <a:buNone/>
        <a:defRPr sz="1800" b="1" u="none" strike="noStrike" kern="1200" cap="none" spc="200" normalizeH="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8299"/>
            <a:ext cx="8139178" cy="4041680"/>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5619625"/>
            <a:ext cx="2025000" cy="2376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5619625"/>
            <a:ext cx="2970000" cy="2376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5619625"/>
            <a:ext cx="2025000" cy="2376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291.xml"/><Relationship Id="rId2" Type="http://schemas.openxmlformats.org/officeDocument/2006/relationships/tags" Target="../tags/tag290.xml"/><Relationship Id="rId1" Type="http://schemas.openxmlformats.org/officeDocument/2006/relationships/tags" Target="../tags/tag289.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32.xml"/><Relationship Id="rId3" Type="http://schemas.openxmlformats.org/officeDocument/2006/relationships/tags" Target="../tags/tag294.xml"/><Relationship Id="rId2" Type="http://schemas.openxmlformats.org/officeDocument/2006/relationships/tags" Target="../tags/tag293.xml"/><Relationship Id="rId1" Type="http://schemas.openxmlformats.org/officeDocument/2006/relationships/tags" Target="../tags/tag29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35.xml"/><Relationship Id="rId4" Type="http://schemas.openxmlformats.org/officeDocument/2006/relationships/tags" Target="../tags/tag298.xml"/><Relationship Id="rId3" Type="http://schemas.openxmlformats.org/officeDocument/2006/relationships/tags" Target="../tags/tag297.xml"/><Relationship Id="rId2" Type="http://schemas.openxmlformats.org/officeDocument/2006/relationships/tags" Target="../tags/tag296.xml"/><Relationship Id="rId1" Type="http://schemas.openxmlformats.org/officeDocument/2006/relationships/tags" Target="../tags/tag295.xml"/></Relationships>
</file>

<file path=ppt/slides/_rels/slide4.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35.xml"/><Relationship Id="rId7" Type="http://schemas.openxmlformats.org/officeDocument/2006/relationships/tags" Target="../tags/tag305.xml"/><Relationship Id="rId6" Type="http://schemas.openxmlformats.org/officeDocument/2006/relationships/tags" Target="../tags/tag304.xml"/><Relationship Id="rId5" Type="http://schemas.openxmlformats.org/officeDocument/2006/relationships/tags" Target="../tags/tag303.xml"/><Relationship Id="rId4" Type="http://schemas.openxmlformats.org/officeDocument/2006/relationships/tags" Target="../tags/tag302.xml"/><Relationship Id="rId3" Type="http://schemas.openxmlformats.org/officeDocument/2006/relationships/tags" Target="../tags/tag301.xml"/><Relationship Id="rId2" Type="http://schemas.openxmlformats.org/officeDocument/2006/relationships/tags" Target="../tags/tag300.xml"/><Relationship Id="rId1" Type="http://schemas.openxmlformats.org/officeDocument/2006/relationships/tags" Target="../tags/tag299.xml"/></Relationships>
</file>

<file path=ppt/slides/_rels/slide5.xml.rels><?xml version="1.0" encoding="UTF-8" standalone="yes"?>
<Relationships xmlns="http://schemas.openxmlformats.org/package/2006/relationships"><Relationship Id="rId9" Type="http://schemas.openxmlformats.org/officeDocument/2006/relationships/tags" Target="../tags/tag314.xml"/><Relationship Id="rId8" Type="http://schemas.openxmlformats.org/officeDocument/2006/relationships/tags" Target="../tags/tag313.xml"/><Relationship Id="rId7" Type="http://schemas.openxmlformats.org/officeDocument/2006/relationships/tags" Target="../tags/tag312.xml"/><Relationship Id="rId6" Type="http://schemas.openxmlformats.org/officeDocument/2006/relationships/tags" Target="../tags/tag311.xml"/><Relationship Id="rId5" Type="http://schemas.openxmlformats.org/officeDocument/2006/relationships/tags" Target="../tags/tag310.xml"/><Relationship Id="rId4" Type="http://schemas.openxmlformats.org/officeDocument/2006/relationships/tags" Target="../tags/tag309.xml"/><Relationship Id="rId3" Type="http://schemas.openxmlformats.org/officeDocument/2006/relationships/tags" Target="../tags/tag308.xml"/><Relationship Id="rId2" Type="http://schemas.openxmlformats.org/officeDocument/2006/relationships/tags" Target="../tags/tag307.xml"/><Relationship Id="rId11" Type="http://schemas.openxmlformats.org/officeDocument/2006/relationships/notesSlide" Target="../notesSlides/notesSlide4.xml"/><Relationship Id="rId10" Type="http://schemas.openxmlformats.org/officeDocument/2006/relationships/slideLayout" Target="../slideLayouts/slideLayout35.xml"/><Relationship Id="rId1" Type="http://schemas.openxmlformats.org/officeDocument/2006/relationships/tags" Target="../tags/tag306.xml"/></Relationships>
</file>

<file path=ppt/slides/_rels/slide6.xml.rels><?xml version="1.0" encoding="UTF-8" standalone="yes"?>
<Relationships xmlns="http://schemas.openxmlformats.org/package/2006/relationships"><Relationship Id="rId9" Type="http://schemas.openxmlformats.org/officeDocument/2006/relationships/tags" Target="../tags/tag323.xml"/><Relationship Id="rId8" Type="http://schemas.openxmlformats.org/officeDocument/2006/relationships/tags" Target="../tags/tag322.xml"/><Relationship Id="rId7" Type="http://schemas.openxmlformats.org/officeDocument/2006/relationships/tags" Target="../tags/tag321.xml"/><Relationship Id="rId6" Type="http://schemas.openxmlformats.org/officeDocument/2006/relationships/tags" Target="../tags/tag320.xml"/><Relationship Id="rId5" Type="http://schemas.openxmlformats.org/officeDocument/2006/relationships/tags" Target="../tags/tag319.xml"/><Relationship Id="rId4" Type="http://schemas.openxmlformats.org/officeDocument/2006/relationships/tags" Target="../tags/tag318.xml"/><Relationship Id="rId3" Type="http://schemas.openxmlformats.org/officeDocument/2006/relationships/tags" Target="../tags/tag317.xml"/><Relationship Id="rId2" Type="http://schemas.openxmlformats.org/officeDocument/2006/relationships/tags" Target="../tags/tag316.xml"/><Relationship Id="rId12" Type="http://schemas.openxmlformats.org/officeDocument/2006/relationships/notesSlide" Target="../notesSlides/notesSlide5.xml"/><Relationship Id="rId11" Type="http://schemas.openxmlformats.org/officeDocument/2006/relationships/slideLayout" Target="../slideLayouts/slideLayout35.xml"/><Relationship Id="rId10" Type="http://schemas.openxmlformats.org/officeDocument/2006/relationships/tags" Target="../tags/tag324.xml"/><Relationship Id="rId1" Type="http://schemas.openxmlformats.org/officeDocument/2006/relationships/tags" Target="../tags/tag3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副标题 2"/>
          <p:cNvSpPr>
            <a:spLocks noGrp="1"/>
          </p:cNvSpPr>
          <p:nvPr>
            <p:ph type="subTitle" idx="14"/>
            <p:custDataLst>
              <p:tags r:id="rId1"/>
            </p:custDataLst>
          </p:nvPr>
        </p:nvSpPr>
        <p:spPr>
          <a:xfrm>
            <a:off x="1225057" y="3790950"/>
            <a:ext cx="6693886" cy="891405"/>
          </a:xfrm>
        </p:spPr>
        <p:txBody>
          <a:bodyPr>
            <a:noAutofit/>
          </a:bodyPr>
          <a:p>
            <a:r>
              <a:rPr lang="zh-CN" altLang="en-US" sz="66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rPr>
              <a:t>2023—2025年</a:t>
            </a:r>
            <a:endParaRPr lang="zh-CN" altLang="en-US" sz="66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endParaRPr>
          </a:p>
        </p:txBody>
      </p:sp>
      <p:sp>
        <p:nvSpPr>
          <p:cNvPr id="2" name="标题 1"/>
          <p:cNvSpPr>
            <a:spLocks noGrp="1"/>
          </p:cNvSpPr>
          <p:nvPr>
            <p:ph type="ctrTitle" idx="13"/>
            <p:custDataLst>
              <p:tags r:id="rId2"/>
            </p:custDataLst>
          </p:nvPr>
        </p:nvSpPr>
        <p:spPr>
          <a:xfrm>
            <a:off x="372745" y="892810"/>
            <a:ext cx="8204835" cy="2795905"/>
          </a:xfrm>
        </p:spPr>
        <p:txBody>
          <a:bodyPr>
            <a:noAutofit/>
            <a:scene3d>
              <a:camera prst="orthographicFront"/>
              <a:lightRig rig="threePt" dir="t"/>
            </a:scene3d>
          </a:bodyPr>
          <a:p>
            <a:pPr algn="ctr">
              <a:lnSpc>
                <a:spcPts val="3300"/>
              </a:lnSpc>
            </a:pPr>
            <a:r>
              <a:rPr lang="zh-CN" altLang="en-US" sz="60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rPr>
              <a:t>铜川市促进残疾人就业</a:t>
            </a:r>
            <a:br>
              <a:rPr lang="zh-CN" altLang="en-US" sz="60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rPr>
            </a:br>
            <a:br>
              <a:rPr lang="zh-CN" altLang="en-US" sz="60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rPr>
            </a:br>
            <a:r>
              <a:rPr lang="zh-CN" altLang="en-US" sz="60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rPr>
              <a:t>三年行动实施方案</a:t>
            </a:r>
            <a:endParaRPr lang="zh-CN" altLang="en-US" sz="6000" b="1">
              <a:ln w="22225">
                <a:solidFill>
                  <a:schemeClr val="accent1"/>
                </a:solidFill>
                <a:prstDash val="solid"/>
              </a:ln>
              <a:solidFill>
                <a:schemeClr val="bg1"/>
              </a:solidFill>
              <a:effectLst/>
              <a:latin typeface="华文行楷" panose="02010800040101010101" charset="-122"/>
              <a:ea typeface="华文行楷" panose="02010800040101010101" charset="-122"/>
              <a:cs typeface="华文行楷" panose="02010800040101010101" charset="-122"/>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3"/>
            <p:custDataLst>
              <p:tags r:id="rId1"/>
            </p:custDataLst>
          </p:nvPr>
        </p:nvSpPr>
        <p:spPr>
          <a:xfrm>
            <a:off x="1261110" y="1618615"/>
            <a:ext cx="7501890" cy="5007610"/>
          </a:xfrm>
        </p:spPr>
        <p:txBody>
          <a:bodyPr>
            <a:noAutofit/>
          </a:bodyPr>
          <a:lstStyle/>
          <a:p>
            <a:pPr algn="l"/>
            <a:r>
              <a:rPr lang="en-US" altLang="zh-CN" sz="2000" b="1">
                <a:ln w="22225">
                  <a:solidFill>
                    <a:schemeClr val="tx2">
                      <a:lumMod val="50000"/>
                    </a:schemeClr>
                  </a:solidFill>
                  <a:prstDash val="solid"/>
                </a:ln>
                <a:solidFill>
                  <a:schemeClr val="bg1"/>
                </a:solidFill>
                <a:effectLst/>
                <a:latin typeface="+mj-ea"/>
                <a:ea typeface="+mj-ea"/>
                <a:cs typeface="+mj-ea"/>
                <a:sym typeface="+mn-ea"/>
              </a:rPr>
              <a:t>   </a:t>
            </a:r>
            <a:r>
              <a:rPr lang="zh-CN" altLang="en-US" sz="2000" b="1">
                <a:ln w="22225">
                  <a:solidFill>
                    <a:schemeClr val="tx2">
                      <a:lumMod val="50000"/>
                    </a:schemeClr>
                  </a:solidFill>
                  <a:prstDash val="solid"/>
                </a:ln>
                <a:solidFill>
                  <a:schemeClr val="bg1"/>
                </a:solidFill>
                <a:effectLst/>
                <a:latin typeface="+mj-ea"/>
                <a:ea typeface="+mj-ea"/>
                <a:cs typeface="+mj-ea"/>
                <a:sym typeface="+mn-ea"/>
              </a:rPr>
              <a:t>2022年3月25日，国务院办公厅印发了《促进残疾人就业三年行动方案（2022—2024年）》，要求进一步巩固拓展残疾人脱贫攻坚成果，促进残疾人实现较为充分较高质量的就业，共建共享经济社会发展成果，逐步实现共同富裕。</a:t>
            </a:r>
            <a:endParaRPr lang="zh-CN" altLang="en-US" sz="2000" b="1">
              <a:ln w="22225">
                <a:solidFill>
                  <a:schemeClr val="tx2">
                    <a:lumMod val="50000"/>
                  </a:schemeClr>
                </a:solidFill>
                <a:prstDash val="solid"/>
              </a:ln>
              <a:solidFill>
                <a:schemeClr val="bg1"/>
              </a:solidFill>
              <a:effectLst/>
              <a:latin typeface="+mj-ea"/>
              <a:ea typeface="+mj-ea"/>
              <a:cs typeface="+mj-ea"/>
              <a:sym typeface="+mn-ea"/>
            </a:endParaRPr>
          </a:p>
          <a:p>
            <a:pPr algn="l"/>
            <a:r>
              <a:rPr lang="zh-CN" altLang="en-US" sz="2000" b="1">
                <a:ln w="22225">
                  <a:solidFill>
                    <a:schemeClr val="tx2">
                      <a:lumMod val="50000"/>
                    </a:schemeClr>
                  </a:solidFill>
                  <a:prstDash val="solid"/>
                </a:ln>
                <a:solidFill>
                  <a:schemeClr val="bg1"/>
                </a:solidFill>
                <a:effectLst/>
                <a:latin typeface="+mj-ea"/>
                <a:ea typeface="+mj-ea"/>
                <a:cs typeface="+mj-ea"/>
                <a:sym typeface="+mn-ea"/>
              </a:rPr>
              <a:t> </a:t>
            </a:r>
            <a:r>
              <a:rPr lang="en-US" altLang="zh-CN" sz="2000" b="1">
                <a:ln w="22225">
                  <a:solidFill>
                    <a:schemeClr val="tx2">
                      <a:lumMod val="50000"/>
                    </a:schemeClr>
                  </a:solidFill>
                  <a:prstDash val="solid"/>
                </a:ln>
                <a:solidFill>
                  <a:schemeClr val="bg1"/>
                </a:solidFill>
                <a:effectLst/>
                <a:latin typeface="+mj-ea"/>
                <a:ea typeface="+mj-ea"/>
                <a:cs typeface="+mj-ea"/>
                <a:sym typeface="+mn-ea"/>
              </a:rPr>
              <a:t>   </a:t>
            </a:r>
            <a:r>
              <a:rPr lang="zh-CN" altLang="en-US" sz="2000" b="1">
                <a:ln w="22225">
                  <a:solidFill>
                    <a:schemeClr val="tx2">
                      <a:lumMod val="50000"/>
                    </a:schemeClr>
                  </a:solidFill>
                  <a:prstDash val="solid"/>
                </a:ln>
                <a:solidFill>
                  <a:schemeClr val="bg1"/>
                </a:solidFill>
                <a:effectLst/>
                <a:latin typeface="+mj-ea"/>
                <a:ea typeface="+mj-ea"/>
                <a:cs typeface="+mj-ea"/>
                <a:sym typeface="+mn-ea"/>
              </a:rPr>
              <a:t>2022年12月11日，陕西省人民政府办公厅印发了《陕西省促进残疾人就业三年行动实施方案（2022—2024年）》。为了深入贯彻落实国务院部署、省政府工作安排，进一步促进我市残疾人就业，市残联结合我市残疾人就业实际，起草了《铜川市促进残疾人就业三年行动实施方案（2023—2025年）》，主要包括目标任务、主要措施和工作要求三方面内容，4月23日征求了32家市级相关单位的意见建议，梳理意见建议6条，已全部采纳。</a:t>
            </a:r>
            <a:r>
              <a:rPr lang="en-US" altLang="zh-CN" sz="2000" b="1">
                <a:ln w="22225">
                  <a:solidFill>
                    <a:schemeClr val="tx2">
                      <a:lumMod val="50000"/>
                    </a:schemeClr>
                  </a:solidFill>
                  <a:prstDash val="solid"/>
                </a:ln>
                <a:solidFill>
                  <a:schemeClr val="bg1"/>
                </a:solidFill>
                <a:effectLst/>
                <a:latin typeface="+mj-ea"/>
                <a:ea typeface="+mj-ea"/>
                <a:cs typeface="+mj-ea"/>
                <a:sym typeface="+mn-ea"/>
              </a:rPr>
              <a:t> </a:t>
            </a:r>
            <a:endParaRPr lang="zh-CN" altLang="en-US" sz="2000" b="1">
              <a:ln w="22225">
                <a:solidFill>
                  <a:schemeClr val="tx2">
                    <a:lumMod val="50000"/>
                  </a:schemeClr>
                </a:solidFill>
                <a:prstDash val="solid"/>
              </a:ln>
              <a:solidFill>
                <a:schemeClr val="bg1"/>
              </a:solidFill>
              <a:effectLst/>
              <a:latin typeface="+mj-ea"/>
              <a:ea typeface="+mj-ea"/>
              <a:cs typeface="+mj-ea"/>
              <a:sym typeface="+mn-ea"/>
            </a:endParaRPr>
          </a:p>
        </p:txBody>
      </p:sp>
      <p:sp>
        <p:nvSpPr>
          <p:cNvPr id="3" name="Shape 22"/>
          <p:cNvSpPr/>
          <p:nvPr>
            <p:custDataLst>
              <p:tags r:id="rId2"/>
            </p:custDataLst>
          </p:nvPr>
        </p:nvSpPr>
        <p:spPr>
          <a:xfrm>
            <a:off x="1261110" y="548640"/>
            <a:ext cx="3063240" cy="1058545"/>
          </a:xfrm>
          <a:prstGeom prst="rect">
            <a:avLst/>
          </a:prstGeom>
          <a:solidFill>
            <a:schemeClr val="accent1"/>
          </a:solidFill>
          <a:ln w="9525">
            <a:noFill/>
            <a:miter lim="400000"/>
          </a:ln>
        </p:spPr>
        <p:txBody>
          <a:bodyPr wrap="square" lIns="34289" rIns="34289" anchor="ctr" anchorCtr="0"/>
          <a:p>
            <a:pPr algn="l">
              <a:lnSpc>
                <a:spcPct val="100000"/>
              </a:lnSpc>
            </a:pPr>
            <a:r>
              <a:rPr lang="en-US" altLang="zh-CN"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 </a:t>
            </a:r>
            <a:r>
              <a:rPr lang="zh-CN" altLang="en-US"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起</a:t>
            </a:r>
            <a:r>
              <a:rPr lang="en-US" altLang="zh-CN"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 </a:t>
            </a:r>
            <a:r>
              <a:rPr lang="zh-CN" altLang="en-US"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草</a:t>
            </a:r>
            <a:r>
              <a:rPr lang="en-US" altLang="zh-CN"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 </a:t>
            </a:r>
            <a:r>
              <a:rPr lang="zh-CN" altLang="en-US"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背</a:t>
            </a:r>
            <a:r>
              <a:rPr lang="en-US" altLang="zh-CN"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 </a:t>
            </a:r>
            <a:r>
              <a:rPr lang="zh-CN" altLang="en-US" sz="4000" b="1">
                <a:solidFill>
                  <a:schemeClr val="bg1"/>
                </a:solidFill>
                <a:effectLst>
                  <a:outerShdw blurRad="38100" dist="19050" dir="2700000" algn="tl" rotWithShape="0">
                    <a:schemeClr val="dk1">
                      <a:alpha val="40000"/>
                    </a:schemeClr>
                  </a:outerShdw>
                </a:effectLst>
                <a:latin typeface="华文彩云" panose="02010800040101010101" charset="-122"/>
                <a:ea typeface="华文彩云" panose="02010800040101010101" charset="-122"/>
                <a:sym typeface="+mn-ea"/>
              </a:rPr>
              <a:t>景：</a:t>
            </a:r>
            <a:endParaRPr lang="zh-CN" altLang="en-US" sz="4000" b="1" dirty="0">
              <a:solidFill>
                <a:schemeClr val="bg1"/>
              </a:solidFill>
              <a:effectLst>
                <a:outerShdw blurRad="38100" dist="19050" dir="2700000" algn="tl" rotWithShape="0">
                  <a:schemeClr val="dk1">
                    <a:alpha val="40000"/>
                  </a:schemeClr>
                </a:outerShdw>
              </a:effectLst>
              <a:uFillTx/>
              <a:latin typeface="华文彩云" panose="02010800040101010101" charset="-122"/>
              <a:ea typeface="华文彩云" panose="02010800040101010101" charset="-122"/>
              <a:sym typeface="+mn-ea"/>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文本框 31"/>
          <p:cNvSpPr txBox="1"/>
          <p:nvPr>
            <p:custDataLst>
              <p:tags r:id="rId1"/>
            </p:custDataLst>
          </p:nvPr>
        </p:nvSpPr>
        <p:spPr>
          <a:xfrm>
            <a:off x="344170" y="1739265"/>
            <a:ext cx="4761230" cy="3909060"/>
          </a:xfrm>
          <a:prstGeom prst="rect">
            <a:avLst/>
          </a:prstGeom>
          <a:noFill/>
        </p:spPr>
        <p:txBody>
          <a:bodyPr wrap="square" lIns="68580" tIns="0" rIns="68580" bIns="34290" rtlCol="0"/>
          <a:lstStyle/>
          <a:p>
            <a:pPr>
              <a:lnSpc>
                <a:spcPct val="120000"/>
              </a:lnSpc>
            </a:pPr>
            <a:r>
              <a:rPr kumimoji="1" lang="zh-CN" altLang="en-US" sz="2000" b="1" spc="150" dirty="0">
                <a:solidFill>
                  <a:schemeClr val="tx1"/>
                </a:solidFill>
                <a:effectLst>
                  <a:outerShdw blurRad="38100" dist="19050" dir="2700000" algn="tl" rotWithShape="0">
                    <a:schemeClr val="dk1">
                      <a:alpha val="40000"/>
                    </a:schemeClr>
                  </a:outerShdw>
                </a:effectLst>
                <a:uFillTx/>
                <a:latin typeface="华文新魏" panose="02010800040101010101" charset="-122"/>
                <a:ea typeface="华文新魏" panose="02010800040101010101" charset="-122"/>
                <a:cs typeface="华文新魏" panose="02010800040101010101" charset="-122"/>
                <a:sym typeface="Arial" panose="020B0604020202020204" pitchFamily="34" charset="0"/>
              </a:rPr>
              <a:t>以我市有就业需求和就业条件的城乡未就业残疾人为主要对象，通过进一步落实残疾人就业创业法规政策、实施残疾人就业创业扶持项目、提升残疾人职业素质和就业创业能力、强化残疾人就业服务、维护残疾人就业权益等多种方式综合施策，稳定和扩大残疾人就业岗位。2023至2025年实现全市城乡新增就业年龄段残疾人就业1000人。</a:t>
            </a:r>
            <a:endParaRPr kumimoji="1" lang="zh-CN" altLang="en-US" sz="2000" b="1" spc="150" dirty="0">
              <a:solidFill>
                <a:schemeClr val="tx1"/>
              </a:solidFill>
              <a:effectLst>
                <a:outerShdw blurRad="38100" dist="19050" dir="2700000" algn="tl" rotWithShape="0">
                  <a:schemeClr val="dk1">
                    <a:alpha val="40000"/>
                  </a:schemeClr>
                </a:outerShdw>
              </a:effectLst>
              <a:uFillTx/>
              <a:latin typeface="华文新魏" panose="02010800040101010101" charset="-122"/>
              <a:ea typeface="华文新魏" panose="02010800040101010101" charset="-122"/>
              <a:cs typeface="华文新魏" panose="02010800040101010101" charset="-122"/>
              <a:sym typeface="Arial" panose="020B0604020202020204" pitchFamily="34" charset="0"/>
            </a:endParaRPr>
          </a:p>
        </p:txBody>
      </p:sp>
      <p:sp>
        <p:nvSpPr>
          <p:cNvPr id="16" name="Shape 22"/>
          <p:cNvSpPr/>
          <p:nvPr>
            <p:custDataLst>
              <p:tags r:id="rId2"/>
            </p:custDataLst>
          </p:nvPr>
        </p:nvSpPr>
        <p:spPr>
          <a:xfrm>
            <a:off x="344170" y="1340485"/>
            <a:ext cx="4582795" cy="399415"/>
          </a:xfrm>
          <a:prstGeom prst="rect">
            <a:avLst/>
          </a:prstGeom>
          <a:solidFill>
            <a:schemeClr val="accent1"/>
          </a:solidFill>
          <a:ln w="9525">
            <a:noFill/>
            <a:miter lim="400000"/>
          </a:ln>
        </p:spPr>
        <p:txBody>
          <a:bodyPr wrap="square" lIns="34289" rIns="34289" anchor="ctr" anchorCtr="0"/>
          <a:lstStyle/>
          <a:p>
            <a:pPr algn="l">
              <a:lnSpc>
                <a:spcPct val="100000"/>
              </a:lnSpc>
            </a:pPr>
            <a:r>
              <a:rPr lang="zh-CN" altLang="en-US" sz="2800" b="1" dirty="0">
                <a:solidFill>
                  <a:schemeClr val="bg1"/>
                </a:solidFill>
                <a:latin typeface="黑体" panose="02010609060101010101" charset="-122"/>
                <a:ea typeface="黑体" panose="02010609060101010101" charset="-122"/>
                <a:sym typeface="Arial" panose="020B0604020202020204" pitchFamily="34" charset="0"/>
              </a:rPr>
              <a:t>一、主要目标</a:t>
            </a:r>
            <a:endParaRPr lang="zh-CN" altLang="en-US" sz="2800" b="1" dirty="0">
              <a:solidFill>
                <a:schemeClr val="bg1"/>
              </a:solidFill>
              <a:uFillTx/>
              <a:latin typeface="黑体" panose="02010609060101010101" charset="-122"/>
              <a:ea typeface="黑体" panose="02010609060101010101" charset="-122"/>
              <a:sym typeface="Arial" panose="020B0604020202020204" pitchFamily="34" charset="0"/>
            </a:endParaRPr>
          </a:p>
        </p:txBody>
      </p:sp>
      <p:sp>
        <p:nvSpPr>
          <p:cNvPr id="11" name="文本框 10"/>
          <p:cNvSpPr txBox="1"/>
          <p:nvPr>
            <p:custDataLst>
              <p:tags r:id="rId3"/>
            </p:custDataLst>
          </p:nvPr>
        </p:nvSpPr>
        <p:spPr>
          <a:xfrm>
            <a:off x="6978149" y="2734711"/>
            <a:ext cx="1664702" cy="830997"/>
          </a:xfrm>
          <a:prstGeom prst="rect">
            <a:avLst/>
          </a:prstGeom>
          <a:noFill/>
        </p:spPr>
        <p:txBody>
          <a:bodyPr wrap="square" rtlCol="0" anchor="ctr" anchorCtr="0">
            <a:normAutofit lnSpcReduction="10000"/>
          </a:bodyPr>
          <a:lstStyle/>
          <a:p>
            <a:pPr algn="ctr"/>
            <a:endParaRPr lang="zh-CN" altLang="en-US" sz="4950" spc="200">
              <a:solidFill>
                <a:schemeClr val="bg1"/>
              </a:solidFill>
              <a:latin typeface="Arial" panose="020B0604020202020204" pitchFamily="34" charset="0"/>
              <a:ea typeface="汉仪旗黑-85S" panose="00020600040101010101" pitchFamily="18" charset="-122"/>
            </a:endParaRPr>
          </a:p>
        </p:txBody>
      </p:sp>
      <p:sp>
        <p:nvSpPr>
          <p:cNvPr id="2" name="文本框 1"/>
          <p:cNvSpPr txBox="1"/>
          <p:nvPr/>
        </p:nvSpPr>
        <p:spPr>
          <a:xfrm>
            <a:off x="2286000" y="3291205"/>
            <a:ext cx="4572000" cy="275590"/>
          </a:xfrm>
          <a:prstGeom prst="rect">
            <a:avLst/>
          </a:prstGeom>
          <a:noFill/>
        </p:spPr>
        <p:txBody>
          <a:bodyPr wrap="square" rtlCol="0">
            <a:spAutoFit/>
          </a:bodyPr>
          <a:p>
            <a:pPr algn="ctr"/>
            <a:r>
              <a:rPr lang="zh-CN" altLang="en-US" sz="1200" b="1" dirty="0">
                <a:solidFill>
                  <a:schemeClr val="bg1"/>
                </a:solidFill>
                <a:ea typeface="微软雅黑" panose="020B0503020204020204" charset="-122"/>
                <a:sym typeface="Arial" panose="020B0604020202020204" pitchFamily="34" charset="0"/>
              </a:rPr>
              <a:t>、</a:t>
            </a:r>
            <a:endParaRPr lang="zh-CN" altLang="en-US" sz="1200" b="1" dirty="0">
              <a:solidFill>
                <a:schemeClr val="bg1"/>
              </a:solidFill>
              <a:ea typeface="微软雅黑" panose="020B0503020204020204" charset="-122"/>
            </a:endParaRPr>
          </a:p>
        </p:txBody>
      </p:sp>
      <p:cxnSp>
        <p:nvCxnSpPr>
          <p:cNvPr id="3" name="直接连接符 2"/>
          <p:cNvCxnSpPr/>
          <p:nvPr/>
        </p:nvCxnSpPr>
        <p:spPr>
          <a:xfrm flipH="1">
            <a:off x="321310" y="1917065"/>
            <a:ext cx="1905" cy="338455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4"/>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7"/>
          <p:cNvCxnSpPr/>
          <p:nvPr>
            <p:custDataLst>
              <p:tags r:id="rId1"/>
            </p:custDataLst>
          </p:nvPr>
        </p:nvCxnSpPr>
        <p:spPr>
          <a:xfrm>
            <a:off x="971509" y="2060359"/>
            <a:ext cx="0" cy="4975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Shape 22"/>
          <p:cNvSpPr/>
          <p:nvPr>
            <p:custDataLst>
              <p:tags r:id="rId2"/>
            </p:custDataLst>
          </p:nvPr>
        </p:nvSpPr>
        <p:spPr>
          <a:xfrm>
            <a:off x="710565" y="838200"/>
            <a:ext cx="4618355" cy="495300"/>
          </a:xfrm>
          <a:prstGeom prst="rect">
            <a:avLst/>
          </a:prstGeom>
          <a:solidFill>
            <a:schemeClr val="accent1"/>
          </a:solidFill>
          <a:ln w="9525">
            <a:noFill/>
            <a:miter lim="400000"/>
          </a:ln>
        </p:spPr>
        <p:txBody>
          <a:bodyPr wrap="square" lIns="34289" rIns="34289" anchor="ctr" anchorCtr="0">
            <a:noAutofit/>
          </a:bodyPr>
          <a:lstStyle/>
          <a:p>
            <a:pPr algn="l">
              <a:lnSpc>
                <a:spcPct val="100000"/>
              </a:lnSpc>
            </a:pPr>
            <a:r>
              <a:rPr lang="zh-CN" altLang="en-US" sz="3200" b="1" dirty="0">
                <a:solidFill>
                  <a:schemeClr val="bg1"/>
                </a:solidFill>
                <a:uFillTx/>
                <a:latin typeface="黑体" panose="02010609060101010101" charset="-122"/>
                <a:ea typeface="黑体" panose="02010609060101010101" charset="-122"/>
                <a:sym typeface="Arial" panose="020B0604020202020204" pitchFamily="34" charset="0"/>
              </a:rPr>
              <a:t>二、主要措施</a:t>
            </a:r>
            <a:endParaRPr lang="zh-CN" altLang="en-US" sz="3200" b="1" dirty="0">
              <a:solidFill>
                <a:schemeClr val="bg1"/>
              </a:solidFill>
              <a:uFillTx/>
              <a:latin typeface="黑体" panose="02010609060101010101" charset="-122"/>
              <a:ea typeface="黑体" panose="02010609060101010101" charset="-122"/>
              <a:sym typeface="Arial" panose="020B0604020202020204" pitchFamily="34" charset="0"/>
            </a:endParaRPr>
          </a:p>
        </p:txBody>
      </p:sp>
      <p:sp>
        <p:nvSpPr>
          <p:cNvPr id="12" name="文本框 11"/>
          <p:cNvSpPr txBox="1"/>
          <p:nvPr>
            <p:custDataLst>
              <p:tags r:id="rId3"/>
            </p:custDataLst>
          </p:nvPr>
        </p:nvSpPr>
        <p:spPr>
          <a:xfrm>
            <a:off x="1096010" y="1393825"/>
            <a:ext cx="4150360" cy="4342765"/>
          </a:xfrm>
          <a:prstGeom prst="rect">
            <a:avLst/>
          </a:prstGeom>
          <a:noFill/>
        </p:spPr>
        <p:txBody>
          <a:bodyPr wrap="square" rtlCol="0" anchor="t" anchorCtr="0">
            <a:normAutofit fontScale="25000"/>
          </a:bodyPr>
          <a:lstStyle/>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（一）促进全市机关、事业单位带头安排残疾人就业</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（二）促进全市国有企业安排残疾人就业行动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（三）实施民营企业安排残疾人就业行动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（四）实施残疾人组织助残就业行动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（五）实施就业困难残疾人就业帮扶行动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（六）实施农村残疾人就业帮扶行动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（七）实施残疾人大学生就业帮扶行动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（八）实施盲人按摩就业促进行动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（九）实施残疾人就业服务提升行动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ts val="2400"/>
              </a:lnSpc>
            </a:pPr>
            <a:r>
              <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rPr>
              <a:t>（十）实施残疾人职业技能提升行动</a:t>
            </a:r>
            <a:endParaRPr kumimoji="1" lang="zh-CN" altLang="en-US" sz="6400" b="1" spc="150">
              <a:solidFill>
                <a:schemeClr val="tx1"/>
              </a:solidFill>
              <a:effectLst>
                <a:outerShdw blurRad="38100" dist="19050" dir="2700000" algn="tl" rotWithShape="0">
                  <a:schemeClr val="dk1">
                    <a:alpha val="40000"/>
                  </a:schemeClr>
                </a:outerShdw>
              </a:effectLst>
              <a:uFillTx/>
              <a:latin typeface="楷体_GB2312" panose="02010609030101010101" charset="-122"/>
              <a:ea typeface="楷体_GB2312" panose="02010609030101010101" charset="-122"/>
              <a:sym typeface="Arial" panose="020B0604020202020204" pitchFamily="34" charset="0"/>
            </a:endParaRPr>
          </a:p>
          <a:p>
            <a:pPr>
              <a:lnSpc>
                <a:spcPct val="120000"/>
              </a:lnSpc>
            </a:pPr>
            <a:endParaRPr kumimoji="1" lang="zh-CN" altLang="en-US" sz="6400" spc="150">
              <a:solidFill>
                <a:schemeClr val="tx1">
                  <a:lumMod val="65000"/>
                  <a:lumOff val="35000"/>
                </a:schemeClr>
              </a:solidFill>
              <a:uFillTx/>
              <a:ea typeface="微软雅黑" panose="020B0503020204020204" charset="-122"/>
              <a:sym typeface="Arial" panose="020B0604020202020204" pitchFamily="34" charset="0"/>
            </a:endParaRPr>
          </a:p>
          <a:p>
            <a:pPr>
              <a:lnSpc>
                <a:spcPct val="120000"/>
              </a:lnSpc>
            </a:pPr>
            <a:endParaRPr kumimoji="1" lang="zh-CN" altLang="en-US" sz="1200" spc="150">
              <a:solidFill>
                <a:schemeClr val="tx1">
                  <a:lumMod val="65000"/>
                  <a:lumOff val="35000"/>
                </a:schemeClr>
              </a:solidFill>
              <a:uFillTx/>
              <a:latin typeface="Arial" panose="020B0604020202020204" pitchFamily="34" charset="0"/>
              <a:ea typeface="微软雅黑" panose="020B0503020204020204" charset="-122"/>
              <a:sym typeface="Arial" panose="020B0604020202020204" pitchFamily="34" charset="0"/>
            </a:endParaRPr>
          </a:p>
          <a:p>
            <a:pPr>
              <a:lnSpc>
                <a:spcPct val="120000"/>
              </a:lnSpc>
            </a:pPr>
            <a:endParaRPr kumimoji="1" lang="zh-CN" altLang="en-US" sz="1200" spc="150">
              <a:solidFill>
                <a:schemeClr val="tx1">
                  <a:lumMod val="65000"/>
                  <a:lumOff val="35000"/>
                </a:schemeClr>
              </a:solidFill>
              <a:uFillTx/>
              <a:latin typeface="Arial" panose="020B0604020202020204" pitchFamily="34" charset="0"/>
              <a:ea typeface="微软雅黑" panose="020B0503020204020204" charset="-122"/>
              <a:sym typeface="Arial" panose="020B0604020202020204" pitchFamily="34" charset="0"/>
            </a:endParaRPr>
          </a:p>
        </p:txBody>
      </p:sp>
      <p:cxnSp>
        <p:nvCxnSpPr>
          <p:cNvPr id="18" name="Straight Connector 7"/>
          <p:cNvCxnSpPr/>
          <p:nvPr>
            <p:custDataLst>
              <p:tags r:id="rId4"/>
            </p:custDataLst>
          </p:nvPr>
        </p:nvCxnSpPr>
        <p:spPr>
          <a:xfrm>
            <a:off x="971352" y="5013586"/>
            <a:ext cx="0" cy="4975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7"/>
          <p:cNvCxnSpPr/>
          <p:nvPr>
            <p:custDataLst>
              <p:tags r:id="rId5"/>
            </p:custDataLst>
          </p:nvPr>
        </p:nvCxnSpPr>
        <p:spPr>
          <a:xfrm>
            <a:off x="971352" y="3573110"/>
            <a:ext cx="0" cy="4975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custDataLst>
              <p:tags r:id="rId6"/>
            </p:custDataLst>
          </p:nvPr>
        </p:nvSpPr>
        <p:spPr>
          <a:xfrm>
            <a:off x="6978149" y="2734711"/>
            <a:ext cx="1664702" cy="830997"/>
          </a:xfrm>
          <a:prstGeom prst="rect">
            <a:avLst/>
          </a:prstGeom>
          <a:noFill/>
        </p:spPr>
        <p:txBody>
          <a:bodyPr wrap="square" rtlCol="0" anchor="ctr" anchorCtr="0">
            <a:normAutofit lnSpcReduction="10000"/>
          </a:bodyPr>
          <a:lstStyle/>
          <a:p>
            <a:pPr algn="ctr"/>
            <a:endParaRPr lang="zh-CN" altLang="en-US" sz="4950" spc="200">
              <a:solidFill>
                <a:schemeClr val="bg1"/>
              </a:solidFill>
              <a:latin typeface="Arial" panose="020B0604020202020204" pitchFamily="34" charset="0"/>
              <a:ea typeface="汉仪旗黑-85S" panose="00020600040101010101" pitchFamily="18" charset="-122"/>
            </a:endParaRPr>
          </a:p>
        </p:txBody>
      </p:sp>
    </p:spTree>
    <p:custDataLst>
      <p:tags r:id="rId7"/>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7"/>
          <p:cNvCxnSpPr/>
          <p:nvPr>
            <p:custDataLst>
              <p:tags r:id="rId1"/>
            </p:custDataLst>
          </p:nvPr>
        </p:nvCxnSpPr>
        <p:spPr>
          <a:xfrm>
            <a:off x="467310" y="4653504"/>
            <a:ext cx="0" cy="87242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Shape 22"/>
          <p:cNvSpPr/>
          <p:nvPr>
            <p:custDataLst>
              <p:tags r:id="rId2"/>
            </p:custDataLst>
          </p:nvPr>
        </p:nvSpPr>
        <p:spPr>
          <a:xfrm>
            <a:off x="385445" y="4149090"/>
            <a:ext cx="5094605" cy="274955"/>
          </a:xfrm>
          <a:prstGeom prst="rect">
            <a:avLst/>
          </a:prstGeom>
          <a:solidFill>
            <a:schemeClr val="accent1"/>
          </a:solidFill>
          <a:ln w="9525">
            <a:noFill/>
            <a:miter lim="400000"/>
          </a:ln>
        </p:spPr>
        <p:txBody>
          <a:bodyPr wrap="square" lIns="34289" rIns="34289" anchor="ctr"/>
          <a:lstStyle/>
          <a:p>
            <a:pPr algn="ctr">
              <a:lnSpc>
                <a:spcPct val="100000"/>
              </a:lnSpc>
            </a:pPr>
            <a:r>
              <a:rPr lang="en-US" altLang="zh-CN" sz="1600" b="1" dirty="0">
                <a:solidFill>
                  <a:schemeClr val="bg1"/>
                </a:solidFill>
                <a:uFillTx/>
                <a:latin typeface="华文细黑" panose="02010600040101010101" charset="-122"/>
                <a:ea typeface="华文细黑" panose="02010600040101010101" charset="-122"/>
                <a:sym typeface="Arial" panose="020B0604020202020204" pitchFamily="34" charset="0"/>
              </a:rPr>
              <a:t>（二）强化政策支持。</a:t>
            </a:r>
            <a:endParaRPr lang="en-US" altLang="zh-CN" sz="1600" b="1" dirty="0">
              <a:solidFill>
                <a:schemeClr val="bg1"/>
              </a:solidFill>
              <a:uFillTx/>
              <a:latin typeface="华文细黑" panose="02010600040101010101" charset="-122"/>
              <a:ea typeface="华文细黑" panose="02010600040101010101" charset="-122"/>
              <a:sym typeface="Arial" panose="020B0604020202020204" pitchFamily="34" charset="0"/>
            </a:endParaRPr>
          </a:p>
        </p:txBody>
      </p:sp>
      <p:sp>
        <p:nvSpPr>
          <p:cNvPr id="27" name="文本框 26"/>
          <p:cNvSpPr txBox="1"/>
          <p:nvPr>
            <p:custDataLst>
              <p:tags r:id="rId3"/>
            </p:custDataLst>
          </p:nvPr>
        </p:nvSpPr>
        <p:spPr>
          <a:xfrm>
            <a:off x="476885" y="4386580"/>
            <a:ext cx="4997450" cy="1614805"/>
          </a:xfrm>
          <a:prstGeom prst="rect">
            <a:avLst/>
          </a:prstGeom>
          <a:noFill/>
        </p:spPr>
        <p:txBody>
          <a:bodyPr wrap="square" rtlCol="0"/>
          <a:lstStyle/>
          <a:p>
            <a:pPr>
              <a:lnSpc>
                <a:spcPct val="120000"/>
              </a:lnSpc>
            </a:pPr>
            <a:r>
              <a:rPr kumimoji="1" lang="zh-CN" altLang="en-US" sz="1400" b="1" spc="150">
                <a:solidFill>
                  <a:schemeClr val="tx1">
                    <a:lumMod val="65000"/>
                    <a:lumOff val="35000"/>
                  </a:schemeClr>
                </a:solidFill>
                <a:uFillTx/>
                <a:latin typeface="微软雅黑" panose="020B0503020204020204" charset="-122"/>
                <a:ea typeface="微软雅黑" panose="020B0503020204020204" charset="-122"/>
                <a:cs typeface="微软雅黑" panose="020B0503020204020204" charset="-122"/>
                <a:sym typeface="Arial" panose="020B0604020202020204" pitchFamily="34" charset="0"/>
              </a:rPr>
              <a:t>各区县各相关部门要落实残联发〔2021〕51号文件和国家发改委、财政部、民政部等部门联合印发的《关于印发&lt;关于完善残疾人就业保障金制度更好促进残疾人就业的总体方案&gt;的通知》（发改价格规〔2019〕2015号）等文件要求，保障残疾人就业培训、就业服务、补贴奖励等相关资金投入。</a:t>
            </a:r>
            <a:endParaRPr kumimoji="1" lang="zh-CN" altLang="en-US" sz="1400" b="1" spc="150">
              <a:solidFill>
                <a:schemeClr val="tx1">
                  <a:lumMod val="65000"/>
                  <a:lumOff val="35000"/>
                </a:schemeClr>
              </a:solidFill>
              <a:uFillTx/>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nSpc>
                <a:spcPct val="120000"/>
              </a:lnSpc>
            </a:pPr>
            <a:endParaRPr kumimoji="1" lang="zh-CN" altLang="en-US" sz="1400" b="1" spc="150">
              <a:solidFill>
                <a:schemeClr val="tx1">
                  <a:lumMod val="65000"/>
                  <a:lumOff val="35000"/>
                </a:schemeClr>
              </a:solidFill>
              <a:uFillTx/>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cxnSp>
        <p:nvCxnSpPr>
          <p:cNvPr id="28" name="Straight Connector 7"/>
          <p:cNvCxnSpPr/>
          <p:nvPr>
            <p:custDataLst>
              <p:tags r:id="rId4"/>
            </p:custDataLst>
          </p:nvPr>
        </p:nvCxnSpPr>
        <p:spPr>
          <a:xfrm>
            <a:off x="467577" y="2420692"/>
            <a:ext cx="0" cy="87242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文本框 31"/>
          <p:cNvSpPr txBox="1"/>
          <p:nvPr>
            <p:custDataLst>
              <p:tags r:id="rId5"/>
            </p:custDataLst>
          </p:nvPr>
        </p:nvSpPr>
        <p:spPr>
          <a:xfrm>
            <a:off x="467360" y="1710055"/>
            <a:ext cx="5006975" cy="2326005"/>
          </a:xfrm>
          <a:prstGeom prst="rect">
            <a:avLst/>
          </a:prstGeom>
          <a:noFill/>
        </p:spPr>
        <p:txBody>
          <a:bodyPr wrap="square" rtlCol="0"/>
          <a:lstStyle/>
          <a:p>
            <a:pPr>
              <a:lnSpc>
                <a:spcPct val="120000"/>
              </a:lnSpc>
            </a:pPr>
            <a:r>
              <a:rPr kumimoji="1" lang="zh-CN" altLang="en-US" sz="1400" b="1" spc="150">
                <a:solidFill>
                  <a:schemeClr val="tx1">
                    <a:lumMod val="65000"/>
                    <a:lumOff val="35000"/>
                  </a:schemeClr>
                </a:solidFill>
                <a:uFillTx/>
                <a:latin typeface="微软雅黑" panose="020B0503020204020204" charset="-122"/>
                <a:ea typeface="微软雅黑" panose="020B0503020204020204" charset="-122"/>
                <a:sym typeface="Arial" panose="020B0604020202020204" pitchFamily="34" charset="0"/>
              </a:rPr>
              <a:t>各区县政府残疾人工作委员会要加强组织协调，完善残疾人就业工作推进机制，督促相关部门和单位做好残疾人就业工作。各区县政府要加强工作统筹、促进就业工作协调机制，推动残疾人就业相关政策落地落实。各相关部门单位要充分发挥职能优势，将促进残疾人就业三年行动工作纳入本部门年度工作计划。各区县残联要加强与各相关部门单位的信息联通、工作联动，将残疾人就业信息纳入一体化信息平台，形成齐抓共管残疾人就业工作的合力，确保高质量完成各项任务。</a:t>
            </a:r>
            <a:endParaRPr kumimoji="1" lang="zh-CN" altLang="en-US" sz="1400" b="1" spc="150">
              <a:solidFill>
                <a:schemeClr val="tx1">
                  <a:lumMod val="65000"/>
                  <a:lumOff val="3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21" name="Shape 22"/>
          <p:cNvSpPr/>
          <p:nvPr>
            <p:custDataLst>
              <p:tags r:id="rId6"/>
            </p:custDataLst>
          </p:nvPr>
        </p:nvSpPr>
        <p:spPr>
          <a:xfrm>
            <a:off x="323850" y="1484630"/>
            <a:ext cx="5150485" cy="274955"/>
          </a:xfrm>
          <a:prstGeom prst="rect">
            <a:avLst/>
          </a:prstGeom>
          <a:solidFill>
            <a:schemeClr val="accent1"/>
          </a:solidFill>
          <a:ln w="9525">
            <a:noFill/>
            <a:miter lim="400000"/>
          </a:ln>
        </p:spPr>
        <p:txBody>
          <a:bodyPr wrap="square" lIns="34289" rIns="34289" anchor="ctr">
            <a:normAutofit fontScale="25000"/>
          </a:bodyPr>
          <a:lstStyle/>
          <a:p>
            <a:pPr algn="ctr">
              <a:lnSpc>
                <a:spcPts val="1940"/>
              </a:lnSpc>
            </a:pPr>
            <a:r>
              <a:rPr lang="en-US" altLang="zh-CN" sz="6400" b="1" dirty="0">
                <a:solidFill>
                  <a:schemeClr val="bg1"/>
                </a:solidFill>
                <a:uFillTx/>
                <a:latin typeface="华文细黑" panose="02010600040101010101" charset="-122"/>
                <a:ea typeface="华文细黑" panose="02010600040101010101" charset="-122"/>
                <a:sym typeface="Arial" panose="020B0604020202020204" pitchFamily="34" charset="0"/>
              </a:rPr>
              <a:t>（一）加强组织领导</a:t>
            </a:r>
            <a:r>
              <a:rPr lang="en-US" altLang="zh-CN" sz="1200" b="1" dirty="0">
                <a:solidFill>
                  <a:schemeClr val="bg1"/>
                </a:solidFill>
                <a:uFillTx/>
                <a:latin typeface="Arial" panose="020B0604020202020204" pitchFamily="34" charset="0"/>
                <a:ea typeface="微软雅黑" panose="020B0503020204020204" charset="-122"/>
                <a:sym typeface="Arial" panose="020B0604020202020204" pitchFamily="34" charset="0"/>
              </a:rPr>
              <a:t>。</a:t>
            </a:r>
            <a:endParaRPr lang="en-US" altLang="zh-CN" sz="1200" b="1" dirty="0">
              <a:solidFill>
                <a:schemeClr val="bg1"/>
              </a:solidFill>
              <a:uFillTx/>
              <a:latin typeface="Arial" panose="020B0604020202020204" pitchFamily="34" charset="0"/>
              <a:ea typeface="微软雅黑" panose="020B0503020204020204" charset="-122"/>
              <a:sym typeface="Arial" panose="020B0604020202020204" pitchFamily="34" charset="0"/>
            </a:endParaRPr>
          </a:p>
        </p:txBody>
      </p:sp>
      <p:sp>
        <p:nvSpPr>
          <p:cNvPr id="29" name="文本框 28"/>
          <p:cNvSpPr txBox="1"/>
          <p:nvPr>
            <p:custDataLst>
              <p:tags r:id="rId7"/>
            </p:custDataLst>
          </p:nvPr>
        </p:nvSpPr>
        <p:spPr>
          <a:xfrm>
            <a:off x="6978149" y="2734711"/>
            <a:ext cx="1664702" cy="830997"/>
          </a:xfrm>
          <a:prstGeom prst="rect">
            <a:avLst/>
          </a:prstGeom>
          <a:noFill/>
        </p:spPr>
        <p:txBody>
          <a:bodyPr wrap="square" rtlCol="0" anchor="ctr" anchorCtr="0">
            <a:normAutofit lnSpcReduction="10000"/>
          </a:bodyPr>
          <a:lstStyle/>
          <a:p>
            <a:pPr algn="ctr"/>
            <a:endParaRPr lang="zh-CN" altLang="en-US" sz="4950" spc="200">
              <a:solidFill>
                <a:schemeClr val="bg1"/>
              </a:solidFill>
              <a:latin typeface="Arial" panose="020B0604020202020204" pitchFamily="34" charset="0"/>
              <a:ea typeface="汉仪旗黑-85S" panose="00020600040101010101" pitchFamily="18" charset="-122"/>
            </a:endParaRPr>
          </a:p>
        </p:txBody>
      </p:sp>
      <p:sp>
        <p:nvSpPr>
          <p:cNvPr id="10" name="Shape 22"/>
          <p:cNvSpPr/>
          <p:nvPr>
            <p:custDataLst>
              <p:tags r:id="rId8"/>
            </p:custDataLst>
          </p:nvPr>
        </p:nvSpPr>
        <p:spPr>
          <a:xfrm>
            <a:off x="323850" y="908685"/>
            <a:ext cx="5150485" cy="495300"/>
          </a:xfrm>
          <a:prstGeom prst="rect">
            <a:avLst/>
          </a:prstGeom>
          <a:solidFill>
            <a:schemeClr val="accent1"/>
          </a:solidFill>
          <a:ln w="9525">
            <a:noFill/>
            <a:miter lim="400000"/>
          </a:ln>
        </p:spPr>
        <p:txBody>
          <a:bodyPr wrap="square" lIns="34289" rIns="34289" anchor="ctr" anchorCtr="0">
            <a:noAutofit/>
          </a:bodyPr>
          <a:p>
            <a:pPr algn="l">
              <a:lnSpc>
                <a:spcPct val="100000"/>
              </a:lnSpc>
            </a:pPr>
            <a:r>
              <a:rPr lang="zh-CN" altLang="en-US" sz="3200" b="1" dirty="0">
                <a:solidFill>
                  <a:schemeClr val="bg1"/>
                </a:solidFill>
                <a:uFillTx/>
                <a:latin typeface="黑体" panose="02010609060101010101" charset="-122"/>
                <a:ea typeface="黑体" panose="02010609060101010101" charset="-122"/>
                <a:sym typeface="Arial" panose="020B0604020202020204" pitchFamily="34" charset="0"/>
              </a:rPr>
              <a:t>三、工作要求</a:t>
            </a:r>
            <a:endParaRPr lang="zh-CN" altLang="en-US" sz="3200" b="1" dirty="0">
              <a:solidFill>
                <a:schemeClr val="bg1"/>
              </a:solidFill>
              <a:uFillTx/>
              <a:latin typeface="黑体" panose="02010609060101010101" charset="-122"/>
              <a:ea typeface="黑体" panose="02010609060101010101" charset="-122"/>
              <a:sym typeface="Arial" panose="020B0604020202020204" pitchFamily="34" charset="0"/>
            </a:endParaRPr>
          </a:p>
        </p:txBody>
      </p:sp>
    </p:spTree>
    <p:custDataLst>
      <p:tags r:id="rId9"/>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7"/>
          <p:cNvCxnSpPr/>
          <p:nvPr>
            <p:custDataLst>
              <p:tags r:id="rId1"/>
            </p:custDataLst>
          </p:nvPr>
        </p:nvCxnSpPr>
        <p:spPr>
          <a:xfrm>
            <a:off x="376505" y="4529679"/>
            <a:ext cx="0" cy="87242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custDataLst>
              <p:tags r:id="rId2"/>
            </p:custDataLst>
          </p:nvPr>
        </p:nvSpPr>
        <p:spPr>
          <a:xfrm>
            <a:off x="715010" y="3874770"/>
            <a:ext cx="1633855" cy="1780540"/>
          </a:xfrm>
          <a:prstGeom prst="rect">
            <a:avLst/>
          </a:prstGeom>
          <a:noFill/>
        </p:spPr>
        <p:txBody>
          <a:bodyPr wrap="square" rtlCol="0">
            <a:normAutofit/>
          </a:bodyPr>
          <a:p>
            <a:pPr>
              <a:lnSpc>
                <a:spcPct val="120000"/>
              </a:lnSpc>
            </a:pPr>
            <a:endParaRPr kumimoji="1" lang="zh-CN" altLang="en-US" sz="1200" spc="150">
              <a:solidFill>
                <a:schemeClr val="tx1">
                  <a:lumMod val="65000"/>
                  <a:lumOff val="35000"/>
                </a:schemeClr>
              </a:solidFill>
              <a:uFillTx/>
              <a:latin typeface="Arial" panose="020B0604020202020204" pitchFamily="34" charset="0"/>
              <a:ea typeface="微软雅黑" panose="020B0503020204020204" charset="-122"/>
              <a:sym typeface="Arial" panose="020B0604020202020204" pitchFamily="34" charset="0"/>
            </a:endParaRPr>
          </a:p>
        </p:txBody>
      </p:sp>
      <p:cxnSp>
        <p:nvCxnSpPr>
          <p:cNvPr id="28" name="Straight Connector 7"/>
          <p:cNvCxnSpPr/>
          <p:nvPr>
            <p:custDataLst>
              <p:tags r:id="rId3"/>
            </p:custDataLst>
          </p:nvPr>
        </p:nvCxnSpPr>
        <p:spPr>
          <a:xfrm>
            <a:off x="358992" y="2348937"/>
            <a:ext cx="0" cy="87242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文本框 31"/>
          <p:cNvSpPr txBox="1"/>
          <p:nvPr>
            <p:custDataLst>
              <p:tags r:id="rId4"/>
            </p:custDataLst>
          </p:nvPr>
        </p:nvSpPr>
        <p:spPr>
          <a:xfrm>
            <a:off x="426720" y="1838960"/>
            <a:ext cx="4847590" cy="1547495"/>
          </a:xfrm>
          <a:prstGeom prst="rect">
            <a:avLst/>
          </a:prstGeom>
          <a:noFill/>
        </p:spPr>
        <p:txBody>
          <a:bodyPr wrap="square" rtlCol="0"/>
          <a:p>
            <a:pPr>
              <a:lnSpc>
                <a:spcPct val="120000"/>
              </a:lnSpc>
            </a:pPr>
            <a:r>
              <a:rPr kumimoji="1" lang="zh-CN" altLang="en-US" sz="1400" b="1" spc="150">
                <a:solidFill>
                  <a:schemeClr val="tx1">
                    <a:lumMod val="65000"/>
                    <a:lumOff val="35000"/>
                  </a:schemeClr>
                </a:solidFill>
                <a:uFillTx/>
                <a:latin typeface="微软雅黑" panose="020B0503020204020204" charset="-122"/>
                <a:ea typeface="微软雅黑" panose="020B0503020204020204" charset="-122"/>
                <a:sym typeface="Arial" panose="020B0604020202020204" pitchFamily="34" charset="0"/>
              </a:rPr>
              <a:t>利用就业援助月、全国助残日、国际残疾人日等重大节日，加大对残疾人就业的宣传力度。通过广播电视、报纸、网络和新媒体平台，大力宣传残疾人就业创业扶持政策、用人单位安排残疾人就业社会责任、残疾人就业能力和潜力，宣传残疾人就业服务流程、需求反馈渠道和信息获取方式。加大对在残疾人就业工作中作出突出贡献单位和个人宣传力度。</a:t>
            </a:r>
            <a:endParaRPr kumimoji="1" lang="zh-CN" altLang="en-US" sz="1400" b="1" spc="150">
              <a:solidFill>
                <a:schemeClr val="tx1">
                  <a:lumMod val="65000"/>
                  <a:lumOff val="3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5" name="Shape 22"/>
          <p:cNvSpPr/>
          <p:nvPr>
            <p:custDataLst>
              <p:tags r:id="rId5"/>
            </p:custDataLst>
          </p:nvPr>
        </p:nvSpPr>
        <p:spPr>
          <a:xfrm>
            <a:off x="251460" y="3716655"/>
            <a:ext cx="5153025" cy="317500"/>
          </a:xfrm>
          <a:prstGeom prst="rect">
            <a:avLst/>
          </a:prstGeom>
          <a:solidFill>
            <a:schemeClr val="accent1"/>
          </a:solidFill>
          <a:ln w="9525">
            <a:noFill/>
            <a:miter lim="400000"/>
          </a:ln>
        </p:spPr>
        <p:txBody>
          <a:bodyPr wrap="square" lIns="34289" rIns="34289" anchor="ctr"/>
          <a:p>
            <a:pPr algn="ctr">
              <a:lnSpc>
                <a:spcPct val="100000"/>
              </a:lnSpc>
            </a:pPr>
            <a:r>
              <a:rPr lang="en-US" altLang="zh-CN" sz="1600" b="1" dirty="0">
                <a:solidFill>
                  <a:schemeClr val="bg1"/>
                </a:solidFill>
                <a:uFillTx/>
                <a:latin typeface="Arial" panose="020B0604020202020204" pitchFamily="34" charset="0"/>
                <a:ea typeface="微软雅黑" panose="020B0503020204020204" charset="-122"/>
                <a:sym typeface="Arial" panose="020B0604020202020204" pitchFamily="34" charset="0"/>
              </a:rPr>
              <a:t>（四）实施监督评估。</a:t>
            </a:r>
            <a:endParaRPr lang="en-US" altLang="zh-CN" sz="1600" b="1" dirty="0">
              <a:solidFill>
                <a:schemeClr val="bg1"/>
              </a:solidFill>
              <a:uFillTx/>
              <a:latin typeface="Arial" panose="020B0604020202020204" pitchFamily="34" charset="0"/>
              <a:ea typeface="微软雅黑" panose="020B0503020204020204" charset="-122"/>
              <a:sym typeface="Arial" panose="020B0604020202020204" pitchFamily="34" charset="0"/>
            </a:endParaRPr>
          </a:p>
        </p:txBody>
      </p:sp>
      <p:sp>
        <p:nvSpPr>
          <p:cNvPr id="3" name="文本框 2"/>
          <p:cNvSpPr txBox="1"/>
          <p:nvPr>
            <p:custDataLst>
              <p:tags r:id="rId6"/>
            </p:custDataLst>
          </p:nvPr>
        </p:nvSpPr>
        <p:spPr>
          <a:xfrm>
            <a:off x="441960" y="4095750"/>
            <a:ext cx="4835525" cy="1306195"/>
          </a:xfrm>
          <a:prstGeom prst="rect">
            <a:avLst/>
          </a:prstGeom>
          <a:noFill/>
        </p:spPr>
        <p:txBody>
          <a:bodyPr wrap="square" rtlCol="0"/>
          <a:p>
            <a:pPr>
              <a:lnSpc>
                <a:spcPct val="120000"/>
              </a:lnSpc>
            </a:pPr>
            <a:r>
              <a:rPr kumimoji="1" lang="zh-CN" altLang="en-US" sz="1400" b="1" spc="150">
                <a:solidFill>
                  <a:schemeClr val="tx1">
                    <a:lumMod val="65000"/>
                    <a:lumOff val="35000"/>
                  </a:schemeClr>
                </a:solidFill>
                <a:uFillTx/>
                <a:latin typeface="Arial" panose="020B0604020202020204" pitchFamily="34" charset="0"/>
                <a:ea typeface="微软雅黑" panose="020B0503020204020204" charset="-122"/>
                <a:sym typeface="Arial" panose="020B0604020202020204" pitchFamily="34" charset="0"/>
              </a:rPr>
              <a:t>各区县政府残疾人工作委员会要按年度对本方案实施情况进行监督和评估，及时发现和解决实施中出现的问题。各区县政府残疾人工作委员会每年年底前向市政府残疾人工作委员会报送落实情况，在方案实施期间至少组织一次残疾人就业创业扶持政策落实情况和效果评估。市政府残疾人工作委员会办公室要会同有关部门和单位，对本方案落实情况进行评估总结。</a:t>
            </a:r>
            <a:endParaRPr kumimoji="1" lang="zh-CN" altLang="en-US" sz="1400" b="1" spc="150">
              <a:solidFill>
                <a:schemeClr val="tx1">
                  <a:lumMod val="65000"/>
                  <a:lumOff val="35000"/>
                </a:schemeClr>
              </a:solidFill>
              <a:uFillTx/>
              <a:latin typeface="Arial" panose="020B0604020202020204" pitchFamily="34" charset="0"/>
              <a:ea typeface="微软雅黑" panose="020B0503020204020204" charset="-122"/>
              <a:sym typeface="Arial" panose="020B0604020202020204" pitchFamily="34" charset="0"/>
            </a:endParaRPr>
          </a:p>
        </p:txBody>
      </p:sp>
      <p:sp>
        <p:nvSpPr>
          <p:cNvPr id="21" name="Shape 22"/>
          <p:cNvSpPr/>
          <p:nvPr>
            <p:custDataLst>
              <p:tags r:id="rId7"/>
            </p:custDataLst>
          </p:nvPr>
        </p:nvSpPr>
        <p:spPr>
          <a:xfrm>
            <a:off x="321310" y="1564005"/>
            <a:ext cx="5153660" cy="288925"/>
          </a:xfrm>
          <a:prstGeom prst="rect">
            <a:avLst/>
          </a:prstGeom>
          <a:solidFill>
            <a:schemeClr val="accent1"/>
          </a:solidFill>
          <a:ln w="9525">
            <a:noFill/>
            <a:miter lim="400000"/>
          </a:ln>
        </p:spPr>
        <p:txBody>
          <a:bodyPr wrap="square" lIns="34289" rIns="34289" anchor="ctr"/>
          <a:p>
            <a:pPr algn="ctr">
              <a:lnSpc>
                <a:spcPct val="100000"/>
              </a:lnSpc>
            </a:pPr>
            <a:r>
              <a:rPr lang="en-US" altLang="zh-CN" sz="1600" b="1" dirty="0">
                <a:solidFill>
                  <a:schemeClr val="bg1"/>
                </a:solidFill>
                <a:uFillTx/>
                <a:latin typeface="华文细黑" panose="02010600040101010101" charset="-122"/>
                <a:ea typeface="华文细黑" panose="02010600040101010101" charset="-122"/>
                <a:sym typeface="Arial" panose="020B0604020202020204" pitchFamily="34" charset="0"/>
              </a:rPr>
              <a:t>（三）加强宣传引导</a:t>
            </a:r>
            <a:r>
              <a:rPr lang="en-US" altLang="zh-CN" sz="1600" b="1" dirty="0">
                <a:solidFill>
                  <a:schemeClr val="bg1"/>
                </a:solidFill>
                <a:uFillTx/>
                <a:latin typeface="华文细黑" panose="02010600040101010101" charset="-122"/>
                <a:ea typeface="华文细黑" panose="02010600040101010101" charset="-122"/>
                <a:sym typeface="Arial" panose="020B0604020202020204" pitchFamily="34" charset="0"/>
              </a:rPr>
              <a:t>。</a:t>
            </a:r>
            <a:endParaRPr lang="en-US" altLang="zh-CN" sz="1600" b="1" dirty="0">
              <a:solidFill>
                <a:schemeClr val="bg1"/>
              </a:solidFill>
              <a:uFillTx/>
              <a:latin typeface="华文细黑" panose="02010600040101010101" charset="-122"/>
              <a:ea typeface="华文细黑" panose="02010600040101010101" charset="-122"/>
              <a:sym typeface="Arial" panose="020B0604020202020204" pitchFamily="34" charset="0"/>
            </a:endParaRPr>
          </a:p>
        </p:txBody>
      </p:sp>
      <p:sp>
        <p:nvSpPr>
          <p:cNvPr id="29" name="文本框 28"/>
          <p:cNvSpPr txBox="1"/>
          <p:nvPr>
            <p:custDataLst>
              <p:tags r:id="rId8"/>
            </p:custDataLst>
          </p:nvPr>
        </p:nvSpPr>
        <p:spPr>
          <a:xfrm>
            <a:off x="6978149" y="2734711"/>
            <a:ext cx="1664702" cy="830997"/>
          </a:xfrm>
          <a:prstGeom prst="rect">
            <a:avLst/>
          </a:prstGeom>
          <a:noFill/>
        </p:spPr>
        <p:txBody>
          <a:bodyPr wrap="square" rtlCol="0" anchor="ctr" anchorCtr="0">
            <a:normAutofit lnSpcReduction="10000"/>
          </a:bodyPr>
          <a:p>
            <a:pPr algn="ctr"/>
            <a:endParaRPr lang="zh-CN" altLang="en-US" sz="4950" spc="200">
              <a:solidFill>
                <a:schemeClr val="bg1"/>
              </a:solidFill>
              <a:latin typeface="Arial" panose="020B0604020202020204" pitchFamily="34" charset="0"/>
              <a:ea typeface="汉仪旗黑-85S" panose="00020600040101010101" pitchFamily="18" charset="-122"/>
            </a:endParaRPr>
          </a:p>
        </p:txBody>
      </p:sp>
      <p:sp>
        <p:nvSpPr>
          <p:cNvPr id="10" name="Shape 22"/>
          <p:cNvSpPr/>
          <p:nvPr>
            <p:custDataLst>
              <p:tags r:id="rId9"/>
            </p:custDataLst>
          </p:nvPr>
        </p:nvSpPr>
        <p:spPr>
          <a:xfrm>
            <a:off x="323850" y="908685"/>
            <a:ext cx="5150485" cy="495300"/>
          </a:xfrm>
          <a:prstGeom prst="rect">
            <a:avLst/>
          </a:prstGeom>
          <a:solidFill>
            <a:schemeClr val="accent1"/>
          </a:solidFill>
          <a:ln w="9525">
            <a:noFill/>
            <a:miter lim="400000"/>
          </a:ln>
        </p:spPr>
        <p:txBody>
          <a:bodyPr wrap="square" lIns="34289" rIns="34289" anchor="ctr" anchorCtr="0">
            <a:noAutofit/>
          </a:bodyPr>
          <a:p>
            <a:pPr algn="l">
              <a:lnSpc>
                <a:spcPct val="100000"/>
              </a:lnSpc>
            </a:pPr>
            <a:r>
              <a:rPr lang="zh-CN" altLang="en-US" sz="2400" b="1" dirty="0">
                <a:solidFill>
                  <a:schemeClr val="bg1"/>
                </a:solidFill>
                <a:uFillTx/>
                <a:latin typeface="黑体" panose="02010609060101010101" charset="-122"/>
                <a:ea typeface="黑体" panose="02010609060101010101" charset="-122"/>
                <a:sym typeface="Arial" panose="020B0604020202020204" pitchFamily="34" charset="0"/>
              </a:rPr>
              <a:t>三、工作要求</a:t>
            </a:r>
            <a:endParaRPr lang="zh-CN" altLang="en-US" sz="2400" b="1" dirty="0">
              <a:solidFill>
                <a:schemeClr val="bg1"/>
              </a:solidFill>
              <a:uFillTx/>
              <a:latin typeface="黑体" panose="02010609060101010101" charset="-122"/>
              <a:ea typeface="黑体" panose="02010609060101010101" charset="-122"/>
              <a:sym typeface="Arial" panose="020B0604020202020204" pitchFamily="34" charset="0"/>
            </a:endParaRPr>
          </a:p>
        </p:txBody>
      </p:sp>
    </p:spTree>
    <p:custDataLst>
      <p:tags r:id="rId10"/>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BK_DARK_LIGHT" val="2"/>
  <p:tag name="KSO_WM_UNIT_LAYERLEVEL" val="1"/>
  <p:tag name="KSO_WM_TAG_VERSION" val="1.0"/>
  <p:tag name="KSO_WM_BEAUTIFY_FLAG" val="#wm#"/>
</p:tagLst>
</file>

<file path=ppt/tags/tag105.xml><?xml version="1.0" encoding="utf-8"?>
<p:tagLst xmlns:p="http://schemas.openxmlformats.org/presentationml/2006/main">
  <p:tag name="KSO_WM_UNIT_TYPE" val="i"/>
  <p:tag name="KSO_WM_UNIT_SUBTYPE" val="h"/>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NDEX" val="0"/>
  <p:tag name="KSO_WM_UNIT_ID" val="_15*i*0"/>
  <p:tag name="KSO_WM_UNIT_BK_DARK_LIGHT" val="2"/>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BK_DARK_LIGHT" val="2"/>
  <p:tag name="KSO_WM_UNIT_LAYERLEVEL" val="1"/>
  <p:tag name="KSO_WM_TAG_VERSION" val="1.0"/>
  <p:tag name="KSO_WM_BEAUTIFY_FLAG" val="#wm#"/>
</p:tagLst>
</file>

<file path=ppt/tags/tag114.xml><?xml version="1.0" encoding="utf-8"?>
<p:tagLst xmlns:p="http://schemas.openxmlformats.org/presentationml/2006/main">
  <p:tag name="KSO_WM_UNIT_TYPE" val="i"/>
  <p:tag name="KSO_WM_UNIT_SUBTYPE" val="h"/>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NDEX" val="0"/>
  <p:tag name="KSO_WM_UNIT_ID" val="_16*i*0"/>
  <p:tag name="KSO_WM_UNIT_BK_DARK_LIGHT" val="2"/>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BK_DARK_LIGHT" val="2"/>
  <p:tag name="KSO_WM_UNIT_LAYERLEVEL" val="1"/>
  <p:tag name="KSO_WM_TAG_VERSION" val="1.0"/>
  <p:tag name="KSO_WM_BEAUTIFY_FLAG" val="#wm#"/>
</p:tagLst>
</file>

<file path=ppt/tags/tag123.xml><?xml version="1.0" encoding="utf-8"?>
<p:tagLst xmlns:p="http://schemas.openxmlformats.org/presentationml/2006/main">
  <p:tag name="KSO_WM_UNIT_TYPE" val="i"/>
  <p:tag name="KSO_WM_UNIT_SUBTYPE" val="h"/>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NDEX" val="0"/>
  <p:tag name="KSO_WM_UNIT_ID" val="_17*i*0"/>
  <p:tag name="KSO_WM_UNIT_BK_DARK_LIGHT" val="2"/>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3.xml><?xml version="1.0" encoding="utf-8"?>
<p:tagLst xmlns:p="http://schemas.openxmlformats.org/presentationml/2006/main">
  <p:tag name="KSO_WM_UNIT_TYPE" val="i"/>
  <p:tag name="KSO_WM_UNIT_SUBTYPE" val="h"/>
  <p:tag name="KSO_WM_SLIDE_BACKGROUND_TYPE" val="belt"/>
  <p:tag name="KSO_WM_SLIDE_BK_DARK_LIGHT" val="2"/>
  <p:tag name="KSO_WM_UNIT_HIGHLIGHT" val="0"/>
  <p:tag name="KSO_WM_UNIT_COMPATIBLE" val="0"/>
  <p:tag name="KSO_WM_UNIT_DIAGRAM_ISNUMVISUAL" val="0"/>
  <p:tag name="KSO_WM_UNIT_DIAGRAM_ISREFERUNIT" val="0"/>
  <p:tag name="KSO_WM_UNIT_INDEX" val="0"/>
  <p:tag name="KSO_WM_UNIT_ID" val="_18*i*0"/>
  <p:tag name="KSO_WM_UNIT_BK_DARK_LIGHT" val="2"/>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394"/>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394"/>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4.xml><?xml version="1.0" encoding="utf-8"?>
<p:tagLst xmlns:p="http://schemas.openxmlformats.org/presentationml/2006/main">
  <p:tag name="KSO_WM_TAG_VERSION" val="1.0"/>
  <p:tag name="KSO_WM_BEAUTIFY_FLAG" val="#wm#"/>
  <p:tag name="KSO_WM_TEMPLATE_CATEGORY" val="custom"/>
  <p:tag name="KSO_WM_TEMPLATE_INDEX" val="20205394"/>
  <p:tag name="KSO_WM_TEMPLATE_SUBCATEGORY" val="0"/>
  <p:tag name="KSO_WM_TEMPLATE_MASTER_TYPE" val="1"/>
  <p:tag name="KSO_WM_TEMPLATE_COLOR_TYPE" val="1"/>
  <p:tag name="KSO_WM_TEMPLATE_MASTER_THUMB_INDEX" val="12"/>
  <p:tag name="KSO_WM_TEMPLATE_THUMBS_INDEX" val="1、4、7、9、12、13、18、21、22、23、24、27、30、31、32"/>
</p:tagLst>
</file>

<file path=ppt/tags/tag14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UNIT_TYPE" val="y"/>
  <p:tag name="KSO_WM_UNIT_INDEX" val="1"/>
  <p:tag name="KSO_WM_UNIT_ID" val="_1*y*1"/>
  <p:tag name="KSO_WM_SLIDE_BACKGROUND_MASK_FLAG" val="1"/>
</p:tagLst>
</file>

<file path=ppt/tags/tag15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26.xml><?xml version="1.0" encoding="utf-8"?>
<p:tagLst xmlns:p="http://schemas.openxmlformats.org/presentationml/2006/main">
  <p:tag name="KSO_WM_UNIT_TYPE" val="i"/>
  <p:tag name="KSO_WM_UNIT_SUBTYPE" val="h"/>
  <p:tag name="KSO_WM_SLIDE_BACKGROUND_TYPE" val="general"/>
  <p:tag name="KSO_WM_SLIDE_BK_DARK_LIGHT" val="2"/>
  <p:tag name="KSO_WM_UNIT_HIGHLIGHT" val="0"/>
  <p:tag name="KSO_WM_UNIT_COMPATIBLE" val="0"/>
  <p:tag name="KSO_WM_UNIT_DIAGRAM_ISNUMVISUAL" val="0"/>
  <p:tag name="KSO_WM_UNIT_DIAGRAM_ISREFERUNIT" val="0"/>
  <p:tag name="KSO_WM_UNIT_INDEX" val="0"/>
  <p:tag name="KSO_WM_UNIT_ID" val="_12*i*0"/>
  <p:tag name="KSO_WM_UNIT_BK_DARK_LIGHT" val="2"/>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32.xml><?xml version="1.0" encoding="utf-8"?>
<p:tagLst xmlns:p="http://schemas.openxmlformats.org/presentationml/2006/main">
  <p:tag name="KSO_WM_UNIT_TYPE" val="i"/>
  <p:tag name="KSO_WM_UNIT_SUBTYPE" val="h"/>
  <p:tag name="KSO_WM_SLIDE_BACKGROUND_TYPE" val="frame"/>
  <p:tag name="KSO_WM_SLIDE_BK_DARK_LIGHT" val="2"/>
  <p:tag name="KSO_WM_UNIT_HIGHLIGHT" val="0"/>
  <p:tag name="KSO_WM_UNIT_COMPATIBLE" val="0"/>
  <p:tag name="KSO_WM_UNIT_DIAGRAM_ISNUMVISUAL" val="0"/>
  <p:tag name="KSO_WM_UNIT_DIAGRAM_ISREFERUNIT" val="0"/>
  <p:tag name="KSO_WM_UNIT_INDEX" val="0"/>
  <p:tag name="KSO_WM_UNIT_ID" val="_13*i*0"/>
  <p:tag name="KSO_WM_UNIT_BK_DARK_LIGHT" val="2"/>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3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3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BK_DARK_LIGHT" val="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0.xml><?xml version="1.0" encoding="utf-8"?>
<p:tagLst xmlns:p="http://schemas.openxmlformats.org/presentationml/2006/main">
  <p:tag name="KSO_WM_UNIT_TYPE" val="i"/>
  <p:tag name="KSO_WM_UNIT_SUBTYPE" val="h"/>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NDEX" val="0"/>
  <p:tag name="KSO_WM_UNIT_ID" val="_14*i*0"/>
  <p:tag name="KSO_WM_UNIT_BK_DARK_LIGHT" val="2"/>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4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4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BK_DARK_LIGHT" val="2"/>
  <p:tag name="KSO_WM_UNIT_LAYERLEVEL" val="1"/>
  <p:tag name="KSO_WM_TAG_VERSION" val="1.0"/>
  <p:tag name="KSO_WM_BEAUTIFY_FLAG" val="#wm#"/>
</p:tagLst>
</file>

<file path=ppt/tags/tag249.xml><?xml version="1.0" encoding="utf-8"?>
<p:tagLst xmlns:p="http://schemas.openxmlformats.org/presentationml/2006/main">
  <p:tag name="KSO_WM_UNIT_TYPE" val="i"/>
  <p:tag name="KSO_WM_UNIT_SUBTYPE" val="h"/>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NDEX" val="0"/>
  <p:tag name="KSO_WM_UNIT_ID" val="_15*i*0"/>
  <p:tag name="KSO_WM_UNIT_BK_DARK_LIGHT" val="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5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5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BK_DARK_LIGHT" val="2"/>
  <p:tag name="KSO_WM_UNIT_LAYERLEVEL" val="1"/>
  <p:tag name="KSO_WM_TAG_VERSION" val="1.0"/>
  <p:tag name="KSO_WM_BEAUTIFY_FLAG" val="#wm#"/>
</p:tagLst>
</file>

<file path=ppt/tags/tag258.xml><?xml version="1.0" encoding="utf-8"?>
<p:tagLst xmlns:p="http://schemas.openxmlformats.org/presentationml/2006/main">
  <p:tag name="KSO_WM_UNIT_TYPE" val="i"/>
  <p:tag name="KSO_WM_UNIT_SUBTYPE" val="h"/>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NDEX" val="0"/>
  <p:tag name="KSO_WM_UNIT_ID" val="_16*i*0"/>
  <p:tag name="KSO_WM_UNIT_BK_DARK_LIGHT" val="2"/>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6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BK_DARK_LIGHT" val="2"/>
  <p:tag name="KSO_WM_UNIT_LAYERLEVEL" val="1"/>
  <p:tag name="KSO_WM_TAG_VERSION" val="1.0"/>
  <p:tag name="KSO_WM_BEAUTIFY_FLAG" val="#wm#"/>
</p:tagLst>
</file>

<file path=ppt/tags/tag267.xml><?xml version="1.0" encoding="utf-8"?>
<p:tagLst xmlns:p="http://schemas.openxmlformats.org/presentationml/2006/main">
  <p:tag name="KSO_WM_UNIT_TYPE" val="i"/>
  <p:tag name="KSO_WM_UNIT_SUBTYPE" val="h"/>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NDEX" val="0"/>
  <p:tag name="KSO_WM_UNIT_ID" val="_17*i*0"/>
  <p:tag name="KSO_WM_UNIT_BK_DARK_LIGHT" val="2"/>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7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7.xml><?xml version="1.0" encoding="utf-8"?>
<p:tagLst xmlns:p="http://schemas.openxmlformats.org/presentationml/2006/main">
  <p:tag name="KSO_WM_UNIT_TYPE" val="i"/>
  <p:tag name="KSO_WM_UNIT_SUBTYPE" val="h"/>
  <p:tag name="KSO_WM_SLIDE_BACKGROUND_TYPE" val="belt"/>
  <p:tag name="KSO_WM_SLIDE_BK_DARK_LIGHT" val="2"/>
  <p:tag name="KSO_WM_UNIT_HIGHLIGHT" val="0"/>
  <p:tag name="KSO_WM_UNIT_COMPATIBLE" val="0"/>
  <p:tag name="KSO_WM_UNIT_DIAGRAM_ISNUMVISUAL" val="0"/>
  <p:tag name="KSO_WM_UNIT_DIAGRAM_ISREFERUNIT" val="0"/>
  <p:tag name="KSO_WM_UNIT_INDEX" val="0"/>
  <p:tag name="KSO_WM_UNIT_ID" val="_18*i*0"/>
  <p:tag name="KSO_WM_UNIT_BK_DARK_LIGHT" val="2"/>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394"/>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394"/>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88.xml><?xml version="1.0" encoding="utf-8"?>
<p:tagLst xmlns:p="http://schemas.openxmlformats.org/presentationml/2006/main">
  <p:tag name="KSO_WM_TAG_VERSION" val="1.0"/>
  <p:tag name="KSO_WM_BEAUTIFY_FLAG" val="#wm#"/>
  <p:tag name="KSO_WM_TEMPLATE_CATEGORY" val="custom"/>
  <p:tag name="KSO_WM_TEMPLATE_INDEX" val="20205394"/>
  <p:tag name="KSO_WM_TEMPLATE_SUBCATEGORY" val="0"/>
  <p:tag name="KSO_WM_TEMPLATE_MASTER_TYPE" val="1"/>
  <p:tag name="KSO_WM_TEMPLATE_COLOR_TYPE" val="1"/>
  <p:tag name="KSO_WM_TEMPLATE_MASTER_THUMB_INDEX" val="12"/>
  <p:tag name="KSO_WM_TEMPLATE_THUMBS_INDEX" val="1、4、7、9、12、13、18、21、22、23、24、27、30、31、32"/>
</p:tagLst>
</file>

<file path=ppt/tags/tag289.xml><?xml version="1.0" encoding="utf-8"?>
<p:tagLst xmlns:p="http://schemas.openxmlformats.org/presentationml/2006/main">
  <p:tag name="KSO_WM_UNIT_ISCONTENTSTITLE" val="0"/>
  <p:tag name="KSO_WM_UNIT_NOCLEAR" val="0"/>
  <p:tag name="KSO_WM_UNIT_VALUE" val="25"/>
  <p:tag name="KSO_WM_UNIT_HIGHLIGHT" val="0"/>
  <p:tag name="KSO_WM_UNIT_COMPATIBLE" val="0"/>
  <p:tag name="KSO_WM_UNIT_DIAGRAM_ISNUMVISUAL" val="0"/>
  <p:tag name="KSO_WM_UNIT_DIAGRAM_ISREFERUNIT" val="0"/>
  <p:tag name="KSO_WM_UNIT_TYPE" val="b"/>
  <p:tag name="KSO_WM_UNIT_INDEX" val="1"/>
  <p:tag name="KSO_WM_UNIT_LAYERLEVEL" val="1"/>
  <p:tag name="KSO_WM_TAG_VERSION" val="1.0"/>
  <p:tag name="KSO_WM_BEAUTIFY_FLAG" val="#wm#"/>
  <p:tag name="KSO_WM_UNIT_PRESET_TEXT" val="单击此处添加文本具体内容，简明扼要的阐述您的观点。"/>
  <p:tag name="KSO_WM_TEMPLATE_CATEGORY" val="custom"/>
  <p:tag name="KSO_WM_TEMPLATE_INDEX" val="20205394"/>
  <p:tag name="KSO_WM_UNIT_ID" val="custom20205394_1*b*1"/>
  <p:tag name="KSO_WM_UNIT_ISNUMDGMTITLE" val="0"/>
  <p:tag name="KSO_WM_UNIT_TEXT_FILL_FORE_SCHEMECOLOR_INDEX_BRIGHTNESS" val="0"/>
  <p:tag name="KSO_WM_UNIT_TEXT_FILL_FORE_SCHEMECOLOR_INDEX" val="14"/>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UNIT_PRESET_TEXT" val="部门工作汇报"/>
  <p:tag name="KSO_WM_TEMPLATE_CATEGORY" val="custom"/>
  <p:tag name="KSO_WM_TEMPLATE_INDEX" val="20205394"/>
  <p:tag name="KSO_WM_UNIT_ID" val="custom20205394_1*a*1"/>
  <p:tag name="KSO_WM_UNIT_ISNUMDGMTITLE" val="0"/>
  <p:tag name="KSO_WM_UNIT_TEXT_FILL_FORE_SCHEMECOLOR_INDEX_BRIGHTNESS" val="0"/>
  <p:tag name="KSO_WM_UNIT_TEXT_FILL_FORE_SCHEMECOLOR_INDEX" val="14"/>
  <p:tag name="KSO_WM_UNIT_TEXT_FILL_TYPE" val="1"/>
</p:tagLst>
</file>

<file path=ppt/tags/tag291.xml><?xml version="1.0" encoding="utf-8"?>
<p:tagLst xmlns:p="http://schemas.openxmlformats.org/presentationml/2006/main">
  <p:tag name="KSO_WM_BEAUTIFY_FLAG" val="#wm#"/>
  <p:tag name="KSO_WM_TEMPLATE_SUBCATEGORY" val="0"/>
  <p:tag name="KSO_WM_SLIDE_TYPE" val="title"/>
  <p:tag name="KSO_WM_SLIDE_SUBTYPE" val="pureTxt"/>
  <p:tag name="KSO_WM_SLIDE_ITEM_CNT" val="0"/>
  <p:tag name="KSO_WM_SLIDE_INDEX" val="1"/>
  <p:tag name="KSO_WM_TAG_VERSION" val="1.0"/>
  <p:tag name="KSO_WM_SLIDE_LAYOUT" val="a_b"/>
  <p:tag name="KSO_WM_SLIDE_LAYOUT_CNT" val="1_1"/>
  <p:tag name="KSO_WM_TEMPLATE_MASTER_TYPE" val="1"/>
  <p:tag name="KSO_WM_TEMPLATE_COLOR_TYPE" val="1"/>
  <p:tag name="KSO_WM_TEMPLATE_CATEGORY" val="custom"/>
  <p:tag name="KSO_WM_TEMPLATE_INDEX" val="20205394"/>
  <p:tag name="KSO_WM_SLIDE_ID" val="custom20205394_1"/>
  <p:tag name="KSO_WM_TEMPLATE_MASTER_THUMB_INDEX" val="12"/>
  <p:tag name="KSO_WM_TEMPLATE_THUMBS_INDEX" val="1、4、7、9、12、13、18、21、22、23、24、27、30、31、32"/>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UNIT_ISCONTENTSTITLE" val="0"/>
  <p:tag name="KSO_WM_UNIT_NOCLEAR" val="0"/>
  <p:tag name="KSO_WM_UNIT_VALUE" val="58"/>
  <p:tag name="KSO_WM_UNIT_TYPE" val="b"/>
  <p:tag name="KSO_WM_UNIT_INDEX" val="1"/>
  <p:tag name="KSO_WM_UNIT_PRESET_TEXT" val="单击此处输入你的正文，文字是您思想的提炼，为了最终演示发布的良好效果，请尽量言简意赅的阐述观点。"/>
  <p:tag name="KSO_WM_TEMPLATE_CATEGORY" val="custom"/>
  <p:tag name="KSO_WM_TEMPLATE_INDEX" val="20205394"/>
  <p:tag name="KSO_WM_UNIT_ID" val="custom20205394_7*b*1"/>
  <p:tag name="KSO_WM_UNIT_ISNUMDGMTITLE" val="0"/>
</p:tagLst>
</file>

<file path=ppt/tags/tag293.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
  <p:tag name="KSO_WM_TEMPLATE_CATEGORY" val="custom"/>
  <p:tag name="KSO_WM_TEMPLATE_INDEX" val="20205394"/>
  <p:tag name="KSO_WM_UNIT_ID" val="custom20205394_2*l_h_i*1_1_2"/>
</p:tagLst>
</file>

<file path=ppt/tags/tag294.xml><?xml version="1.0" encoding="utf-8"?>
<p:tagLst xmlns:p="http://schemas.openxmlformats.org/presentationml/2006/main">
  <p:tag name="KSO_WM_TEMPLATE_SUBCATEGORY" val="0"/>
  <p:tag name="KSO_WM_SLIDE_ITEM_CNT" val="0"/>
  <p:tag name="KSO_WM_SLIDE_INDEX" val="7"/>
  <p:tag name="KSO_WM_TAG_VERSION" val="1.0"/>
  <p:tag name="KSO_WM_BEAUTIFY_FLAG" val="#wm#"/>
  <p:tag name="KSO_WM_SLIDE_TYPE" val="sectionTitle"/>
  <p:tag name="KSO_WM_SLIDE_SUBTYPE" val="pureTxt"/>
  <p:tag name="KSO_WM_SLIDE_LAYOUT" val="a_b_e"/>
  <p:tag name="KSO_WM_SLIDE_LAYOUT_CNT" val="1_1_1"/>
  <p:tag name="KSO_WM_TEMPLATE_MASTER_TYPE" val="1"/>
  <p:tag name="KSO_WM_TEMPLATE_COLOR_TYPE" val="1"/>
  <p:tag name="KSO_WM_TEMPLATE_CATEGORY" val="custom"/>
  <p:tag name="KSO_WM_TEMPLATE_INDEX" val="20205394"/>
  <p:tag name="KSO_WM_SLIDE_ID" val="custom20205394_7"/>
</p:tagLst>
</file>

<file path=ppt/tags/tag295.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88"/>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
  <p:tag name="KSO_WM_TEMPLATE_CATEGORY" val="custom"/>
  <p:tag name="KSO_WM_TEMPLATE_INDEX" val="20205394"/>
  <p:tag name="KSO_WM_UNIT_ID" val="custom20205394_2*l_h_f*1_1_1"/>
  <p:tag name="KSO_WM_UNIT_TEXT_SUBTYPE" val="a"/>
  <p:tag name="KSO_WM_UNIT_SUBTYPE" val="a"/>
</p:tagLst>
</file>

<file path=ppt/tags/tag296.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wm#"/>
  <p:tag name="KSO_WM_TEMPLATE_CATEGORY" val="custom"/>
  <p:tag name="KSO_WM_TEMPLATE_INDEX" val="20205394"/>
  <p:tag name="KSO_WM_UNIT_ID" val="custom20205394_2*l_h_i*1_1_2"/>
</p:tagLst>
</file>

<file path=ppt/tags/tag297.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TEMPLATE_CATEGORY" val="custom"/>
  <p:tag name="KSO_WM_TEMPLATE_INDEX" val="20205394"/>
  <p:tag name="KSO_WM_UNIT_ID" val="custom20205394_2*a*1"/>
  <p:tag name="KSO_WM_DIAGRAM_GROUP_CODE" val="l1-1"/>
  <p:tag name="KSO_WM_UNIT_TEXT_FILL_FORE_SCHEMECOLOR_INDEX" val="14"/>
  <p:tag name="KSO_WM_UNIT_TEXT_FILL_TYPE" val="1"/>
  <p:tag name="KSO_WM_UNIT_USESOURCEFORMAT_APPLY" val="1"/>
</p:tagLst>
</file>

<file path=ppt/tags/tag298.xml><?xml version="1.0" encoding="utf-8"?>
<p:tagLst xmlns:p="http://schemas.openxmlformats.org/presentationml/2006/main">
  <p:tag name="KSO_WM_TEMPLATE_SUBCATEGORY" val="0"/>
  <p:tag name="KSO_WM_SLIDE_TYPE" val="contents"/>
  <p:tag name="KSO_WM_SLIDE_SUBTYPE" val="diag"/>
  <p:tag name="KSO_WM_SLIDE_ITEM_CNT" val="2"/>
  <p:tag name="KSO_WM_SLIDE_INDEX" val="2"/>
  <p:tag name="KSO_WM_DIAGRAM_GROUP_CODE" val="l1-1"/>
  <p:tag name="KSO_WM_SLIDE_DIAGTYPE" val="l"/>
  <p:tag name="KSO_WM_TAG_VERSION" val="1.0"/>
  <p:tag name="KSO_WM_BEAUTIFY_FLAG" val="#wm#"/>
  <p:tag name="KSO_WM_SLIDE_LAYOUT" val="a_l"/>
  <p:tag name="KSO_WM_SLIDE_LAYOUT_CNT" val="1_1"/>
  <p:tag name="KSO_WM_TEMPLATE_MASTER_TYPE" val="1"/>
  <p:tag name="KSO_WM_TEMPLATE_COLOR_TYPE" val="1"/>
  <p:tag name="KSO_WM_TEMPLATE_CATEGORY" val="custom"/>
  <p:tag name="KSO_WM_TEMPLATE_INDEX" val="20205394"/>
  <p:tag name="KSO_WM_SLIDE_ID" val="custom20205394_2"/>
</p:tagLst>
</file>

<file path=ppt/tags/tag299.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LAYERLEVEL" val="1_1_1"/>
  <p:tag name="KSO_WM_TAG_VERSION" val="1.0"/>
  <p:tag name="KSO_WM_BEAUTIFY_FLAG" val="#wm#"/>
  <p:tag name="KSO_WM_TEMPLATE_CATEGORY" val="custom"/>
  <p:tag name="KSO_WM_TEMPLATE_INDEX" val="20205394"/>
  <p:tag name="KSO_WM_UNIT_ID" val="custom20205394_3*l_h_i*1_1_1"/>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0.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wm#"/>
  <p:tag name="KSO_WM_TEMPLATE_CATEGORY" val="custom"/>
  <p:tag name="KSO_WM_TEMPLATE_INDEX" val="20205394"/>
  <p:tag name="KSO_WM_UNIT_ID" val="custom20205394_3*l_h_i*1_1_2"/>
</p:tagLst>
</file>

<file path=ppt/tags/tag301.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52"/>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LAYERLEVEL" val="1_1_1"/>
  <p:tag name="KSO_WM_TAG_VERSION" val="1.0"/>
  <p:tag name="KSO_WM_BEAUTIFY_FLAG" val="#wm#"/>
  <p:tag name="KSO_WM_UNIT_PRESET_TEXT" val="单击此处输入你的正文，文字是您思想的提炼，请尽量言简意赅的阐述观点；"/>
  <p:tag name="KSO_WM_TEMPLATE_CATEGORY" val="custom"/>
  <p:tag name="KSO_WM_TEMPLATE_INDEX" val="20205394"/>
  <p:tag name="KSO_WM_UNIT_ID" val="custom20205394_3*l_h_f*1_1_1"/>
  <p:tag name="KSO_WM_UNIT_TEXT_SUBTYPE" val="a"/>
  <p:tag name="KSO_WM_UNIT_SUBTYPE" val="a"/>
</p:tagLst>
</file>

<file path=ppt/tags/tag302.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wm#"/>
  <p:tag name="KSO_WM_TEMPLATE_CATEGORY" val="custom"/>
  <p:tag name="KSO_WM_TEMPLATE_INDEX" val="20205394"/>
  <p:tag name="KSO_WM_UNIT_ID" val="custom20205394_3*l_h_i*1_3_1"/>
</p:tagLst>
</file>

<file path=ppt/tags/tag303.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LAYERLEVEL" val="1_1_1"/>
  <p:tag name="KSO_WM_TAG_VERSION" val="1.0"/>
  <p:tag name="KSO_WM_BEAUTIFY_FLAG" val="#wm#"/>
  <p:tag name="KSO_WM_TEMPLATE_CATEGORY" val="custom"/>
  <p:tag name="KSO_WM_TEMPLATE_INDEX" val="20205394"/>
  <p:tag name="KSO_WM_UNIT_ID" val="custom20205394_3*l_h_i*1_2_1"/>
</p:tagLst>
</file>

<file path=ppt/tags/tag304.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TEMPLATE_CATEGORY" val="custom"/>
  <p:tag name="KSO_WM_TEMPLATE_INDEX" val="20205394"/>
  <p:tag name="KSO_WM_UNIT_ID" val="custom20205394_3*a*1"/>
  <p:tag name="KSO_WM_DIAGRAM_GROUP_CODE" val="l1-1"/>
  <p:tag name="KSO_WM_UNIT_TEXT_FILL_FORE_SCHEMECOLOR_INDEX" val="14"/>
  <p:tag name="KSO_WM_UNIT_TEXT_FILL_TYPE" val="1"/>
  <p:tag name="KSO_WM_UNIT_USESOURCEFORMAT_APPLY" val="1"/>
</p:tagLst>
</file>

<file path=ppt/tags/tag305.xml><?xml version="1.0" encoding="utf-8"?>
<p:tagLst xmlns:p="http://schemas.openxmlformats.org/presentationml/2006/main">
  <p:tag name="KSO_WM_TEMPLATE_SUBCATEGORY" val="0"/>
  <p:tag name="KSO_WM_SLIDE_TYPE" val="contents"/>
  <p:tag name="KSO_WM_SLIDE_SUBTYPE" val="diag"/>
  <p:tag name="KSO_WM_SLIDE_ITEM_CNT" val="3"/>
  <p:tag name="KSO_WM_SLIDE_INDEX" val="3"/>
  <p:tag name="KSO_WM_DIAGRAM_GROUP_CODE" val="l1-1"/>
  <p:tag name="KSO_WM_SLIDE_DIAGTYPE" val="l"/>
  <p:tag name="KSO_WM_TAG_VERSION" val="1.0"/>
  <p:tag name="KSO_WM_BEAUTIFY_FLAG" val="#wm#"/>
  <p:tag name="KSO_WM_SLIDE_LAYOUT" val="a_l"/>
  <p:tag name="KSO_WM_SLIDE_LAYOUT_CNT" val="1_1"/>
  <p:tag name="KSO_WM_TEMPLATE_MASTER_TYPE" val="1"/>
  <p:tag name="KSO_WM_TEMPLATE_COLOR_TYPE" val="1"/>
  <p:tag name="KSO_WM_TEMPLATE_CATEGORY" val="custom"/>
  <p:tag name="KSO_WM_TEMPLATE_INDEX" val="20205394"/>
  <p:tag name="KSO_WM_SLIDE_ID" val="custom20205394_3"/>
</p:tagLst>
</file>

<file path=ppt/tags/tag306.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wm#"/>
  <p:tag name="KSO_WM_TEMPLATE_CATEGORY" val="custom"/>
  <p:tag name="KSO_WM_TEMPLATE_INDEX" val="20205394"/>
  <p:tag name="KSO_WM_UNIT_ID" val="custom20205394_4*l_h_i*1_3_1"/>
</p:tagLst>
</file>

<file path=ppt/tags/tag307.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LAYERLEVEL" val="1_1_1"/>
  <p:tag name="KSO_WM_TAG_VERSION" val="1.0"/>
  <p:tag name="KSO_WM_BEAUTIFY_FLAG" val="#wm#"/>
  <p:tag name="KSO_WM_TEMPLATE_CATEGORY" val="custom"/>
  <p:tag name="KSO_WM_TEMPLATE_INDEX" val="20205394"/>
  <p:tag name="KSO_WM_UNIT_ID" val="custom20205394_4*l_h_i*1_3_2"/>
</p:tagLst>
</file>

<file path=ppt/tags/tag308.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LAYERLEVEL" val="1_1_1"/>
  <p:tag name="KSO_WM_TAG_VERSION" val="1.0"/>
  <p:tag name="KSO_WM_BEAUTIFY_FLAG" val="#wm#"/>
  <p:tag name="KSO_WM_UNIT_PRESET_TEXT" val="点击此处添加正文，文字是您思想的提炼，请言简意赅的阐述您的观点"/>
  <p:tag name="KSO_WM_TEMPLATE_CATEGORY" val="custom"/>
  <p:tag name="KSO_WM_TEMPLATE_INDEX" val="20205394"/>
  <p:tag name="KSO_WM_UNIT_ID" val="custom20205394_4*l_h_f*1_3_1"/>
  <p:tag name="KSO_WM_UNIT_TEXT_SUBTYPE" val="a"/>
  <p:tag name="KSO_WM_UNIT_SUBTYPE" val="a"/>
</p:tagLst>
</file>

<file path=ppt/tags/tag309.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LAYERLEVEL" val="1_1_1"/>
  <p:tag name="KSO_WM_TAG_VERSION" val="1.0"/>
  <p:tag name="KSO_WM_BEAUTIFY_FLAG" val="#wm#"/>
  <p:tag name="KSO_WM_TEMPLATE_CATEGORY" val="custom"/>
  <p:tag name="KSO_WM_TEMPLATE_INDEX" val="20205394"/>
  <p:tag name="KSO_WM_UNIT_ID" val="custom20205394_4*l_h_i*1_1_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0.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LAYERLEVEL" val="1_1_1"/>
  <p:tag name="KSO_WM_TAG_VERSION" val="1.0"/>
  <p:tag name="KSO_WM_BEAUTIFY_FLAG" val="#wm#"/>
  <p:tag name="KSO_WM_UNIT_PRESET_TEXT" val="点击此处添加正文，文字是您思想的提炼，请言简意赅的阐述您的观点"/>
  <p:tag name="KSO_WM_TEMPLATE_CATEGORY" val="custom"/>
  <p:tag name="KSO_WM_TEMPLATE_INDEX" val="20205394"/>
  <p:tag name="KSO_WM_UNIT_ID" val="custom20205394_4*l_h_f*1_1_1"/>
  <p:tag name="KSO_WM_UNIT_TEXT_SUBTYPE" val="a"/>
  <p:tag name="KSO_WM_UNIT_SUBTYPE" val="a"/>
</p:tagLst>
</file>

<file path=ppt/tags/tag311.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wm#"/>
  <p:tag name="KSO_WM_TEMPLATE_CATEGORY" val="custom"/>
  <p:tag name="KSO_WM_TEMPLATE_INDEX" val="20205394"/>
  <p:tag name="KSO_WM_UNIT_ID" val="custom20205394_4*l_h_i*1_1_2"/>
</p:tagLst>
</file>

<file path=ppt/tags/tag312.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TEMPLATE_CATEGORY" val="custom"/>
  <p:tag name="KSO_WM_TEMPLATE_INDEX" val="20205394"/>
  <p:tag name="KSO_WM_UNIT_ID" val="custom20205394_4*a*1"/>
  <p:tag name="KSO_WM_DIAGRAM_GROUP_CODE" val="l1-1"/>
  <p:tag name="KSO_WM_UNIT_TEXT_FILL_FORE_SCHEMECOLOR_INDEX" val="14"/>
  <p:tag name="KSO_WM_UNIT_TEXT_FILL_TYPE" val="1"/>
  <p:tag name="KSO_WM_UNIT_USESOURCEFORMAT_APPLY" val="1"/>
</p:tagLst>
</file>

<file path=ppt/tags/tag313.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
  <p:tag name="KSO_WM_TEMPLATE_CATEGORY" val="custom"/>
  <p:tag name="KSO_WM_TEMPLATE_INDEX" val="20205394"/>
  <p:tag name="KSO_WM_UNIT_ID" val="custom20205394_3*l_h_i*1_1_2"/>
</p:tagLst>
</file>

<file path=ppt/tags/tag314.xml><?xml version="1.0" encoding="utf-8"?>
<p:tagLst xmlns:p="http://schemas.openxmlformats.org/presentationml/2006/main">
  <p:tag name="KSO_WM_TEMPLATE_SUBCATEGORY" val="0"/>
  <p:tag name="KSO_WM_SLIDE_TYPE" val="contents"/>
  <p:tag name="KSO_WM_SLIDE_SUBTYPE" val="diag"/>
  <p:tag name="KSO_WM_SLIDE_ITEM_CNT" val="4"/>
  <p:tag name="KSO_WM_SLIDE_INDEX" val="4"/>
  <p:tag name="KSO_WM_DIAGRAM_GROUP_CODE" val="l1-1"/>
  <p:tag name="KSO_WM_SLIDE_DIAGTYPE" val="l"/>
  <p:tag name="KSO_WM_TAG_VERSION" val="1.0"/>
  <p:tag name="KSO_WM_BEAUTIFY_FLAG" val="#wm#"/>
  <p:tag name="KSO_WM_SLIDE_LAYOUT" val="a_l"/>
  <p:tag name="KSO_WM_SLIDE_LAYOUT_CNT" val="1_1"/>
  <p:tag name="KSO_WM_TEMPLATE_MASTER_TYPE" val="1"/>
  <p:tag name="KSO_WM_TEMPLATE_COLOR_TYPE" val="1"/>
  <p:tag name="KSO_WM_TEMPLATE_CATEGORY" val="custom"/>
  <p:tag name="KSO_WM_TEMPLATE_INDEX" val="20205394"/>
  <p:tag name="KSO_WM_SLIDE_ID" val="custom20205394_4"/>
</p:tagLst>
</file>

<file path=ppt/tags/tag315.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
  <p:tag name="KSO_WM_TEMPLATE_CATEGORY" val="custom"/>
  <p:tag name="KSO_WM_TEMPLATE_INDEX" val="20205394"/>
  <p:tag name="KSO_WM_UNIT_ID" val="custom20205394_4*l_h_i*1_3_1"/>
</p:tagLst>
</file>

<file path=ppt/tags/tag316.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LAYERLEVEL" val="1_1_1"/>
  <p:tag name="KSO_WM_TAG_VERSION" val="1.0"/>
  <p:tag name="KSO_WM_BEAUTIFY_FLAG" val=""/>
  <p:tag name="KSO_WM_UNIT_PRESET_TEXT" val="点击此处添加正文，文字是您思想的提炼，请言简意赅的阐述您的观点"/>
  <p:tag name="KSO_WM_TEMPLATE_CATEGORY" val="custom"/>
  <p:tag name="KSO_WM_TEMPLATE_INDEX" val="20205394"/>
  <p:tag name="KSO_WM_UNIT_ID" val="custom20205394_4*l_h_f*1_3_1"/>
  <p:tag name="KSO_WM_UNIT_TEXT_SUBTYPE" val="a"/>
  <p:tag name="KSO_WM_UNIT_SUBTYPE" val="a"/>
</p:tagLst>
</file>

<file path=ppt/tags/tag317.xml><?xml version="1.0" encoding="utf-8"?>
<p:tagLst xmlns:p="http://schemas.openxmlformats.org/presentationml/2006/main">
  <p:tag name="KSO_WM_UNIT_LINE_FORE_SCHEMECOLOR_INDEX" val="13"/>
  <p:tag name="KSO_WM_UNIT_LINE_FILL_TYPE" val="2"/>
  <p:tag name="KSO_WM_UNIT_USESOURCEFORMAT_APPLY" val="1"/>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LAYERLEVEL" val="1_1_1"/>
  <p:tag name="KSO_WM_TAG_VERSION" val="1.0"/>
  <p:tag name="KSO_WM_BEAUTIFY_FLAG" val=""/>
  <p:tag name="KSO_WM_TEMPLATE_CATEGORY" val="custom"/>
  <p:tag name="KSO_WM_TEMPLATE_INDEX" val="20205394"/>
  <p:tag name="KSO_WM_UNIT_ID" val="custom20205394_4*l_h_i*1_1_1"/>
</p:tagLst>
</file>

<file path=ppt/tags/tag318.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LAYERLEVEL" val="1_1_1"/>
  <p:tag name="KSO_WM_TAG_VERSION" val="1.0"/>
  <p:tag name="KSO_WM_BEAUTIFY_FLAG" val=""/>
  <p:tag name="KSO_WM_UNIT_PRESET_TEXT" val="点击此处添加正文，文字是您思想的提炼，请言简意赅的阐述您的观点"/>
  <p:tag name="KSO_WM_TEMPLATE_CATEGORY" val="custom"/>
  <p:tag name="KSO_WM_TEMPLATE_INDEX" val="20205394"/>
  <p:tag name="KSO_WM_UNIT_ID" val="custom20205394_4*l_h_f*1_1_1"/>
  <p:tag name="KSO_WM_UNIT_TEXT_SUBTYPE" val="a"/>
  <p:tag name="KSO_WM_UNIT_SUBTYPE" val="a"/>
</p:tagLst>
</file>

<file path=ppt/tags/tag319.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2"/>
  <p:tag name="KSO_WM_UNIT_LAYERLEVEL" val="1_1_1"/>
  <p:tag name="KSO_WM_TAG_VERSION" val="1.0"/>
  <p:tag name="KSO_WM_BEAUTIFY_FLAG" val=""/>
  <p:tag name="KSO_WM_TEMPLATE_CATEGORY" val="custom"/>
  <p:tag name="KSO_WM_TEMPLATE_INDEX" val="20205394"/>
  <p:tag name="KSO_WM_UNIT_ID" val="custom20205394_4*l_h_i*1_4_2"/>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LAYERLEVEL" val="1_1_1"/>
  <p:tag name="KSO_WM_TAG_VERSION" val="1.0"/>
  <p:tag name="KSO_WM_BEAUTIFY_FLAG" val=""/>
  <p:tag name="KSO_WM_UNIT_PRESET_TEXT" val="点击此处添加正文，文字是您思想的提炼，请言简意赅的阐述您的观点"/>
  <p:tag name="KSO_WM_TEMPLATE_CATEGORY" val="custom"/>
  <p:tag name="KSO_WM_TEMPLATE_INDEX" val="20205394"/>
  <p:tag name="KSO_WM_UNIT_ID" val="custom20205394_4*l_h_f*1_4_1"/>
  <p:tag name="KSO_WM_UNIT_TEXT_SUBTYPE" val="a"/>
  <p:tag name="KSO_WM_UNIT_SUBTYPE" val="a"/>
</p:tagLst>
</file>

<file path=ppt/tags/tag321.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
  <p:tag name="KSO_WM_TEMPLATE_CATEGORY" val="custom"/>
  <p:tag name="KSO_WM_TEMPLATE_INDEX" val="20205394"/>
  <p:tag name="KSO_WM_UNIT_ID" val="custom20205394_4*l_h_i*1_1_2"/>
</p:tagLst>
</file>

<file path=ppt/tags/tag322.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
  <p:tag name="KSO_WM_TEMPLATE_CATEGORY" val="custom"/>
  <p:tag name="KSO_WM_TEMPLATE_INDEX" val="20205394"/>
  <p:tag name="KSO_WM_UNIT_ID" val="custom20205394_4*a*1"/>
  <p:tag name="KSO_WM_DIAGRAM_GROUP_CODE" val="l1-1"/>
  <p:tag name="KSO_WM_UNIT_TEXT_FILL_FORE_SCHEMECOLOR_INDEX" val="14"/>
  <p:tag name="KSO_WM_UNIT_TEXT_FILL_TYPE" val="1"/>
  <p:tag name="KSO_WM_UNIT_USESOURCEFORMAT_APPLY" val="1"/>
</p:tagLst>
</file>

<file path=ppt/tags/tag323.xml><?xml version="1.0" encoding="utf-8"?>
<p:tagLst xmlns:p="http://schemas.openxmlformats.org/presentationml/2006/main">
  <p:tag name="KSO_WM_UNIT_FILL_FORE_SCHEMECOLOR_INDEX" val="13"/>
  <p:tag name="KSO_WM_UNIT_FILL_TYPE" val="1"/>
  <p:tag name="KSO_WM_UNIT_TEXT_FILL_FORE_SCHEMECOLOR_INDEX" val="14"/>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
  <p:tag name="KSO_WM_TEMPLATE_CATEGORY" val="custom"/>
  <p:tag name="KSO_WM_TEMPLATE_INDEX" val="20205394"/>
  <p:tag name="KSO_WM_UNIT_ID" val="custom20205394_3*l_h_i*1_1_2"/>
</p:tagLst>
</file>

<file path=ppt/tags/tag324.xml><?xml version="1.0" encoding="utf-8"?>
<p:tagLst xmlns:p="http://schemas.openxmlformats.org/presentationml/2006/main">
  <p:tag name="KSO_WM_TEMPLATE_SUBCATEGORY" val="0"/>
  <p:tag name="KSO_WM_SLIDE_TYPE" val="contents"/>
  <p:tag name="KSO_WM_SLIDE_SUBTYPE" val="diag"/>
  <p:tag name="KSO_WM_SLIDE_ITEM_CNT" val="5"/>
  <p:tag name="KSO_WM_SLIDE_INDEX" val="5"/>
  <p:tag name="KSO_WM_DIAGRAM_GROUP_CODE" val="l1-1"/>
  <p:tag name="KSO_WM_SLIDE_DIAGTYPE" val="l"/>
  <p:tag name="KSO_WM_TAG_VERSION" val="1.0"/>
  <p:tag name="KSO_WM_BEAUTIFY_FLAG" val="#wm#"/>
  <p:tag name="KSO_WM_SLIDE_LAYOUT" val="a_l"/>
  <p:tag name="KSO_WM_SLIDE_LAYOUT_CNT" val="1_1"/>
  <p:tag name="KSO_WM_TEMPLATE_MASTER_TYPE" val="1"/>
  <p:tag name="KSO_WM_TEMPLATE_COLOR_TYPE" val="1"/>
  <p:tag name="KSO_WM_TEMPLATE_CATEGORY" val="custom"/>
  <p:tag name="KSO_WM_TEMPLATE_INDEX" val="20205394"/>
  <p:tag name="KSO_WM_SLIDE_ID" val="custom20205394_5"/>
</p:tagLst>
</file>

<file path=ppt/tags/tag325.xml><?xml version="1.0" encoding="utf-8"?>
<p:tagLst xmlns:p="http://schemas.openxmlformats.org/presentationml/2006/main">
  <p:tag name="COMMONDATA" val="eyJoZGlkIjoiNjY2MGQwZTdmNWFjYmM2MjM2YWQ1NWNhYWNkMzYyMjQifQ=="/>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UNIT_TYPE" val="y"/>
  <p:tag name="KSO_WM_UNIT_INDEX" val="1"/>
  <p:tag name="KSO_WM_UNIT_ID" val="_1*y*1"/>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2.xml><?xml version="1.0" encoding="utf-8"?>
<p:tagLst xmlns:p="http://schemas.openxmlformats.org/presentationml/2006/main">
  <p:tag name="KSO_WM_UNIT_TYPE" val="i"/>
  <p:tag name="KSO_WM_UNIT_SUBTYPE" val="h"/>
  <p:tag name="KSO_WM_SLIDE_BACKGROUND_TYPE" val="general"/>
  <p:tag name="KSO_WM_SLIDE_BK_DARK_LIGHT" val="2"/>
  <p:tag name="KSO_WM_UNIT_HIGHLIGHT" val="0"/>
  <p:tag name="KSO_WM_UNIT_COMPATIBLE" val="0"/>
  <p:tag name="KSO_WM_UNIT_DIAGRAM_ISNUMVISUAL" val="0"/>
  <p:tag name="KSO_WM_UNIT_DIAGRAM_ISREFERUNIT" val="0"/>
  <p:tag name="KSO_WM_UNIT_INDEX" val="0"/>
  <p:tag name="KSO_WM_UNIT_ID" val="_12*i*0"/>
  <p:tag name="KSO_WM_UNIT_BK_DARK_LIGHT" val="2"/>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8.xml><?xml version="1.0" encoding="utf-8"?>
<p:tagLst xmlns:p="http://schemas.openxmlformats.org/presentationml/2006/main">
  <p:tag name="KSO_WM_UNIT_TYPE" val="i"/>
  <p:tag name="KSO_WM_UNIT_SUBTYPE" val="h"/>
  <p:tag name="KSO_WM_SLIDE_BACKGROUND_TYPE" val="frame"/>
  <p:tag name="KSO_WM_SLIDE_BK_DARK_LIGHT" val="2"/>
  <p:tag name="KSO_WM_UNIT_HIGHLIGHT" val="0"/>
  <p:tag name="KSO_WM_UNIT_COMPATIBLE" val="0"/>
  <p:tag name="KSO_WM_UNIT_DIAGRAM_ISNUMVISUAL" val="0"/>
  <p:tag name="KSO_WM_UNIT_DIAGRAM_ISREFERUNIT" val="0"/>
  <p:tag name="KSO_WM_UNIT_INDEX" val="0"/>
  <p:tag name="KSO_WM_UNIT_ID" val="_13*i*0"/>
  <p:tag name="KSO_WM_UNIT_BK_DARK_LIGHT" val="2"/>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UNIT_TYPE" val="i"/>
  <p:tag name="KSO_WM_UNIT_SUBTYPE" val="h"/>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NDEX" val="0"/>
  <p:tag name="KSO_WM_UNIT_ID" val="_14*i*0"/>
  <p:tag name="KSO_WM_UNIT_BK_DARK_LIGHT" val="2"/>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ysClr val="windowText" lastClr="000000"/>
      </a:dk1>
      <a:lt1>
        <a:sysClr val="window" lastClr="FFFFFF"/>
      </a:lt1>
      <a:dk2>
        <a:srgbClr val="F7F9FD"/>
      </a:dk2>
      <a:lt2>
        <a:srgbClr val="FFFFFF"/>
      </a:lt2>
      <a:accent1>
        <a:srgbClr val="3463A8"/>
      </a:accent1>
      <a:accent2>
        <a:srgbClr val="3D7191"/>
      </a:accent2>
      <a:accent3>
        <a:srgbClr val="477F7A"/>
      </a:accent3>
      <a:accent4>
        <a:srgbClr val="508C62"/>
      </a:accent4>
      <a:accent5>
        <a:srgbClr val="5A9A4B"/>
      </a:accent5>
      <a:accent6>
        <a:srgbClr val="63A834"/>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030322">
      <a:dk1>
        <a:sysClr val="windowText" lastClr="000000"/>
      </a:dk1>
      <a:lt1>
        <a:sysClr val="window" lastClr="FFFFFF"/>
      </a:lt1>
      <a:dk2>
        <a:srgbClr val="F7F9FD"/>
      </a:dk2>
      <a:lt2>
        <a:srgbClr val="FFFFFF"/>
      </a:lt2>
      <a:accent1>
        <a:srgbClr val="3463A8"/>
      </a:accent1>
      <a:accent2>
        <a:srgbClr val="3D7191"/>
      </a:accent2>
      <a:accent3>
        <a:srgbClr val="477F7A"/>
      </a:accent3>
      <a:accent4>
        <a:srgbClr val="508C62"/>
      </a:accent4>
      <a:accent5>
        <a:srgbClr val="5A9A4B"/>
      </a:accent5>
      <a:accent6>
        <a:srgbClr val="63A834"/>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1419</Words>
  <Application>WPS 演示</Application>
  <PresentationFormat/>
  <Paragraphs>52</Paragraphs>
  <Slides>6</Slides>
  <Notes>0</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6</vt:i4>
      </vt:variant>
    </vt:vector>
  </HeadingPairs>
  <TitlesOfParts>
    <vt:vector size="22" baseType="lpstr">
      <vt:lpstr>Arial</vt:lpstr>
      <vt:lpstr>宋体</vt:lpstr>
      <vt:lpstr>Wingdings</vt:lpstr>
      <vt:lpstr>微软雅黑</vt:lpstr>
      <vt:lpstr>汉仪旗黑-85S</vt:lpstr>
      <vt:lpstr>黑体</vt:lpstr>
      <vt:lpstr>华文行楷</vt:lpstr>
      <vt:lpstr>华文彩云</vt:lpstr>
      <vt:lpstr>华文新魏</vt:lpstr>
      <vt:lpstr>楷体_GB2312</vt:lpstr>
      <vt:lpstr>华文细黑</vt:lpstr>
      <vt:lpstr>Arial Unicode MS</vt:lpstr>
      <vt:lpstr>Calibri</vt:lpstr>
      <vt:lpstr>默认设计模板</vt:lpstr>
      <vt:lpstr>1_Office 主题​​</vt:lpstr>
      <vt:lpstr>2_Office 主题​​</vt:lpstr>
      <vt:lpstr>铜川市促进残疾人就业  三年行动实施方案</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铜川市促进残疾人就业  三年行动实施方案</dc:title>
  <dc:creator/>
  <cp:lastModifiedBy>神马都是浮云</cp:lastModifiedBy>
  <cp:revision>7</cp:revision>
  <dcterms:created xsi:type="dcterms:W3CDTF">2023-07-04T01:46:00Z</dcterms:created>
  <dcterms:modified xsi:type="dcterms:W3CDTF">2025-01-10T04:23:16Z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ICV">
    <vt:lpwstr>AC1925027F4143E1A59E73E377081854_13</vt:lpwstr>
  </property>
</Properties>
</file>